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2" r:id="rId2"/>
  </p:sldMasterIdLst>
  <p:notesMasterIdLst>
    <p:notesMasterId r:id="rId29"/>
  </p:notesMasterIdLst>
  <p:sldIdLst>
    <p:sldId id="280" r:id="rId3"/>
    <p:sldId id="448" r:id="rId4"/>
    <p:sldId id="472" r:id="rId5"/>
    <p:sldId id="449" r:id="rId6"/>
    <p:sldId id="450" r:id="rId7"/>
    <p:sldId id="451" r:id="rId8"/>
    <p:sldId id="453" r:id="rId9"/>
    <p:sldId id="454" r:id="rId10"/>
    <p:sldId id="456" r:id="rId11"/>
    <p:sldId id="452" r:id="rId12"/>
    <p:sldId id="461" r:id="rId13"/>
    <p:sldId id="467" r:id="rId14"/>
    <p:sldId id="462" r:id="rId15"/>
    <p:sldId id="457" r:id="rId16"/>
    <p:sldId id="458" r:id="rId17"/>
    <p:sldId id="459" r:id="rId18"/>
    <p:sldId id="465" r:id="rId19"/>
    <p:sldId id="464" r:id="rId20"/>
    <p:sldId id="466" r:id="rId21"/>
    <p:sldId id="468" r:id="rId22"/>
    <p:sldId id="460" r:id="rId23"/>
    <p:sldId id="471" r:id="rId24"/>
    <p:sldId id="470" r:id="rId25"/>
    <p:sldId id="463" r:id="rId26"/>
    <p:sldId id="469" r:id="rId27"/>
    <p:sldId id="308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77F27-6CE5-4A71-902D-8F73FC2A0B57}" v="72" dt="2020-09-15T10:20:42.591"/>
    <p1510:client id="{04986F66-11D4-4A72-B952-EFFA9126EEB3}" v="12" dt="2020-08-05T06:58:07.063"/>
    <p1510:client id="{0690FD27-4B95-4C8F-FA6C-4604B5D8FA22}" v="2" dt="2020-09-11T00:54:19.049"/>
    <p1510:client id="{099E428B-CD2B-4931-A1AA-56BFDCF46B57}" v="488" dt="2020-08-20T12:46:34.803"/>
    <p1510:client id="{0AED2CE8-362D-40F5-B2D7-B15BBA9483AA}" v="720" dt="2020-08-22T04:52:17.776"/>
    <p1510:client id="{0B306024-958D-4287-9C7A-388016F33826}" v="124" dt="2020-10-08T06:59:37.089"/>
    <p1510:client id="{0C98B87E-9926-45A7-4BB9-78F91CB9F827}" v="676" dt="2020-09-06T12:51:20.401"/>
    <p1510:client id="{0DE4B7D3-71F5-40E1-9D8A-25D6EBA55D44}" v="1" dt="2020-07-17T05:14:04.117"/>
    <p1510:client id="{0F8852B7-4506-47F7-D82F-D2880F9C6570}" v="835" dt="2020-08-30T13:35:55.204"/>
    <p1510:client id="{10304B5F-4715-4E09-B09B-EB5741AB4EE7}" v="15" dt="2020-08-06T00:35:17.565"/>
    <p1510:client id="{1079B598-3B4C-486C-ADE9-E42B656CE918}" v="10" dt="2020-08-06T01:19:22.741"/>
    <p1510:client id="{1A3F051B-5D65-4348-A6EC-D56694C38188}" v="651" dt="2020-08-15T14:47:45.369"/>
    <p1510:client id="{1D70ADC1-F951-40F0-AE83-CE74A5684957}" v="1" dt="2020-10-09T00:22:06.246"/>
    <p1510:client id="{2F8F6C1C-8742-46BB-B484-7EBBD4FCA8F8}" v="17" dt="2020-08-15T14:22:31.958"/>
    <p1510:client id="{3410D881-C239-4251-B55B-1CF4F38CA5EB}" v="745" dt="2020-08-09T11:34:36.733"/>
    <p1510:client id="{3EBC9DA3-D373-4EBB-8DA0-8C40C8D3469F}" v="1669" dt="2020-08-06T14:14:01.682"/>
    <p1510:client id="{42B79A35-0F45-4233-95F0-F1FE5CCF69C6}" v="132" dt="2020-07-16T04:49:40.835"/>
    <p1510:client id="{53303FC1-5086-40E0-03CF-872A03E7C2DB}" v="249" dt="2020-08-28T00:23:13.407"/>
    <p1510:client id="{536B4468-D34E-4B86-AA15-464BC44893C4}" v="45" dt="2020-08-06T02:47:05.566"/>
    <p1510:client id="{556E988B-19EC-4765-8127-84FB6F15CBF1}" v="16" dt="2020-08-05T23:54:11.572"/>
    <p1510:client id="{55E0F3A8-C3ED-415F-FDA5-F5D76D544F7D}" v="268" dt="2020-09-15T07:30:18.072"/>
    <p1510:client id="{58C8BCCA-3FC6-45BD-4848-1EC186E92DC2}" v="9" dt="2020-08-27T23:34:12.918"/>
    <p1510:client id="{5EC9D510-0A2B-4692-A018-2388A3F8641B}" v="2441" dt="2020-08-05T12:53:50.062"/>
    <p1510:client id="{613699B3-37C2-4AD9-E569-0BF1F456A4CC}" v="213" dt="2020-09-15T06:11:42.572"/>
    <p1510:client id="{6D0C40CD-AAA3-41D8-BF77-3CC1D93084E2}" v="2" dt="2020-08-05T13:08:17.799"/>
    <p1510:client id="{71322B54-6C4F-4BC3-B430-F7DB262EAC54}" v="143" dt="2020-08-16T05:14:17.697"/>
    <p1510:client id="{8541BA01-F123-4804-A17F-ABF21AC0FC65}" v="163" dt="2020-10-08T07:27:10.762"/>
    <p1510:client id="{888C0AB2-7E2D-4437-AF7F-93730ED5800B}" v="30" dt="2020-08-06T00:28:41.663"/>
    <p1510:client id="{90EE85C4-DE70-4FB9-8B5A-DBC1666E84E4}" v="4" dt="2020-08-15T14:23:30.982"/>
    <p1510:client id="{9848268D-C3F5-4D54-A095-7215CF30BBDC}" v="332" dt="2020-08-22T12:13:26.776"/>
    <p1510:client id="{A9FBA3D1-A335-40CF-1B7D-F0673E0C1492}" v="10" dt="2020-09-06T13:01:23.265"/>
    <p1510:client id="{B6AF0A9D-CE73-4312-8F41-9B9BDF754BBA}" v="94" dt="2020-08-13T13:02:53.828"/>
    <p1510:client id="{BC42BDF5-02FE-499C-E77B-10CE0CE32DF9}" v="9" dt="2020-09-10T23:58:06.732"/>
    <p1510:client id="{BD19952A-A31E-468A-91E2-FA59C36BF2C5}" v="86" dt="2020-08-11T12:45:47.575"/>
    <p1510:client id="{BDD684CE-BAE3-40BE-A209-3D9D8BC8BFE9}" v="385" dt="2020-09-15T09:22:55.904"/>
    <p1510:client id="{CABA3080-022C-4FD4-80E4-FED3F22D12F3}" v="797" dt="2020-08-20T11:52:53.055"/>
    <p1510:client id="{D35787FF-E607-44FD-7B60-9DEB236E1439}" v="183" dt="2020-09-03T23:31:19.904"/>
    <p1510:client id="{DF6C8D7C-2A81-435D-8823-3759FE00FE74}" v="658" dt="2020-07-16T04:29:44.411"/>
    <p1510:client id="{E038BFA0-5AA6-48E2-B396-10F2E7B120B9}" v="126" dt="2020-07-16T05:07:01.617"/>
    <p1510:client id="{E6ACBF71-DD74-48AC-83E1-5A23D7C0EFCC}" v="104" dt="2020-08-11T11:39:26.648"/>
    <p1510:client id="{EA4C1CFF-5433-4B7A-B76A-E9F10C68A0FD}" v="1030" dt="2020-08-12T14:14:04.517"/>
    <p1510:client id="{EB50CC2E-B811-41F6-9A1E-D83AE3067251}" v="233" dt="2020-08-16T06:18:25.031"/>
    <p1510:client id="{F148793C-44A1-4DA2-8F8C-D172E658E77E}" v="70" dt="2020-10-08T08:55:47.440"/>
    <p1510:client id="{F16BD528-1B07-4158-BFA6-308D4DED56AA}" v="3" dt="2020-08-05T23:52:06.612"/>
    <p1510:client id="{FAFBCF60-DBDC-4D61-FFA6-A4CAE41F6C6C}" v="15" dt="2020-09-10T23:31:02.955"/>
    <p1510:client id="{FDE70D68-017B-4C3D-B3FE-8A8905B5C9D1}" v="59" dt="2020-08-31T00:20:12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7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CABA3080-022C-4FD4-80E4-FED3F22D12F3}"/>
    <pc:docChg chg="addSld delSld modSld sldOrd addMainMaster">
      <pc:chgData name="am i who" userId="4b6389a2c128101d" providerId="Windows Live" clId="Web-{CABA3080-022C-4FD4-80E4-FED3F22D12F3}" dt="2020-08-20T11:52:53.055" v="747" actId="1076"/>
      <pc:docMkLst>
        <pc:docMk/>
      </pc:docMkLst>
      <pc:sldChg chg="modSp">
        <pc:chgData name="am i who" userId="4b6389a2c128101d" providerId="Windows Live" clId="Web-{CABA3080-022C-4FD4-80E4-FED3F22D12F3}" dt="2020-08-20T10:51:44.643" v="142" actId="20577"/>
        <pc:sldMkLst>
          <pc:docMk/>
          <pc:sldMk cId="2999572607" sldId="280"/>
        </pc:sldMkLst>
        <pc:spChg chg="mod">
          <ac:chgData name="am i who" userId="4b6389a2c128101d" providerId="Windows Live" clId="Web-{CABA3080-022C-4FD4-80E4-FED3F22D12F3}" dt="2020-08-20T10:51:44.643" v="142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 del">
        <pc:chgData name="am i who" userId="4b6389a2c128101d" providerId="Windows Live" clId="Web-{CABA3080-022C-4FD4-80E4-FED3F22D12F3}" dt="2020-08-20T11:45:11.838" v="550"/>
        <pc:sldMkLst>
          <pc:docMk/>
          <pc:sldMk cId="1848269500" sldId="307"/>
        </pc:sldMkLst>
        <pc:spChg chg="mod">
          <ac:chgData name="am i who" userId="4b6389a2c128101d" providerId="Windows Live" clId="Web-{CABA3080-022C-4FD4-80E4-FED3F22D12F3}" dt="2020-08-20T10:45:25.613" v="5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modSp">
        <pc:chgData name="am i who" userId="4b6389a2c128101d" providerId="Windows Live" clId="Web-{CABA3080-022C-4FD4-80E4-FED3F22D12F3}" dt="2020-08-20T11:41:27.260" v="510" actId="20577"/>
        <pc:sldMkLst>
          <pc:docMk/>
          <pc:sldMk cId="2486507334" sldId="308"/>
        </pc:sldMkLst>
        <pc:spChg chg="mod">
          <ac:chgData name="am i who" userId="4b6389a2c128101d" providerId="Windows Live" clId="Web-{CABA3080-022C-4FD4-80E4-FED3F22D12F3}" dt="2020-08-20T11:41:27.260" v="510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CABA3080-022C-4FD4-80E4-FED3F22D12F3}" dt="2020-08-20T10:39:12.989" v="32"/>
        <pc:sldMkLst>
          <pc:docMk/>
          <pc:sldMk cId="3643579289" sldId="309"/>
        </pc:sldMkLst>
      </pc:sldChg>
      <pc:sldChg chg="addSp delSp modSp add del">
        <pc:chgData name="am i who" userId="4b6389a2c128101d" providerId="Windows Live" clId="Web-{CABA3080-022C-4FD4-80E4-FED3F22D12F3}" dt="2020-08-20T11:45:22.447" v="557" actId="20577"/>
        <pc:sldMkLst>
          <pc:docMk/>
          <pc:sldMk cId="4201034452" sldId="309"/>
        </pc:sldMkLst>
        <pc:spChg chg="mod">
          <ac:chgData name="am i who" userId="4b6389a2c128101d" providerId="Windows Live" clId="Web-{CABA3080-022C-4FD4-80E4-FED3F22D12F3}" dt="2020-08-20T10:47:04.379" v="128" actId="1076"/>
          <ac:spMkLst>
            <pc:docMk/>
            <pc:sldMk cId="4201034452" sldId="309"/>
            <ac:spMk id="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7"/>
          <ac:spMkLst>
            <pc:docMk/>
            <pc:sldMk cId="4201034452" sldId="309"/>
            <ac:spMk id="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6"/>
          <ac:spMkLst>
            <pc:docMk/>
            <pc:sldMk cId="4201034452" sldId="309"/>
            <ac:spMk id="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5"/>
          <ac:spMkLst>
            <pc:docMk/>
            <pc:sldMk cId="4201034452" sldId="309"/>
            <ac:spMk id="1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4"/>
          <ac:spMkLst>
            <pc:docMk/>
            <pc:sldMk cId="4201034452" sldId="309"/>
            <ac:spMk id="1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3"/>
          <ac:spMkLst>
            <pc:docMk/>
            <pc:sldMk cId="4201034452" sldId="309"/>
            <ac:spMk id="1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7"/>
          <ac:spMkLst>
            <pc:docMk/>
            <pc:sldMk cId="4201034452" sldId="309"/>
            <ac:spMk id="1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6"/>
          <ac:spMkLst>
            <pc:docMk/>
            <pc:sldMk cId="4201034452" sldId="309"/>
            <ac:spMk id="1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94" v="112"/>
          <ac:spMkLst>
            <pc:docMk/>
            <pc:sldMk cId="4201034452" sldId="309"/>
            <ac:spMk id="1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11"/>
          <ac:spMkLst>
            <pc:docMk/>
            <pc:sldMk cId="4201034452" sldId="309"/>
            <ac:spMk id="1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10"/>
          <ac:spMkLst>
            <pc:docMk/>
            <pc:sldMk cId="4201034452" sldId="309"/>
            <ac:spMk id="1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5"/>
          <ac:spMkLst>
            <pc:docMk/>
            <pc:sldMk cId="4201034452" sldId="309"/>
            <ac:spMk id="1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4"/>
          <ac:spMkLst>
            <pc:docMk/>
            <pc:sldMk cId="4201034452" sldId="309"/>
            <ac:spMk id="1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94" v="123"/>
          <ac:spMkLst>
            <pc:docMk/>
            <pc:sldMk cId="4201034452" sldId="309"/>
            <ac:spMk id="2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2"/>
          <ac:spMkLst>
            <pc:docMk/>
            <pc:sldMk cId="4201034452" sldId="309"/>
            <ac:spMk id="2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9"/>
          <ac:spMkLst>
            <pc:docMk/>
            <pc:sldMk cId="4201034452" sldId="309"/>
            <ac:spMk id="2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8"/>
          <ac:spMkLst>
            <pc:docMk/>
            <pc:sldMk cId="4201034452" sldId="309"/>
            <ac:spMk id="2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7"/>
          <ac:spMkLst>
            <pc:docMk/>
            <pc:sldMk cId="4201034452" sldId="309"/>
            <ac:spMk id="2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6"/>
          <ac:spMkLst>
            <pc:docMk/>
            <pc:sldMk cId="4201034452" sldId="309"/>
            <ac:spMk id="2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5"/>
          <ac:spMkLst>
            <pc:docMk/>
            <pc:sldMk cId="4201034452" sldId="309"/>
            <ac:spMk id="2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4"/>
          <ac:spMkLst>
            <pc:docMk/>
            <pc:sldMk cId="4201034452" sldId="309"/>
            <ac:spMk id="2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3"/>
          <ac:spMkLst>
            <pc:docMk/>
            <pc:sldMk cId="4201034452" sldId="309"/>
            <ac:spMk id="2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2"/>
          <ac:spMkLst>
            <pc:docMk/>
            <pc:sldMk cId="4201034452" sldId="309"/>
            <ac:spMk id="2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1"/>
          <ac:spMkLst>
            <pc:docMk/>
            <pc:sldMk cId="4201034452" sldId="309"/>
            <ac:spMk id="3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100"/>
          <ac:spMkLst>
            <pc:docMk/>
            <pc:sldMk cId="4201034452" sldId="309"/>
            <ac:spMk id="3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9"/>
          <ac:spMkLst>
            <pc:docMk/>
            <pc:sldMk cId="4201034452" sldId="309"/>
            <ac:spMk id="3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8"/>
          <ac:spMkLst>
            <pc:docMk/>
            <pc:sldMk cId="4201034452" sldId="309"/>
            <ac:spMk id="3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79" v="97"/>
          <ac:spMkLst>
            <pc:docMk/>
            <pc:sldMk cId="4201034452" sldId="309"/>
            <ac:spMk id="3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6"/>
          <ac:spMkLst>
            <pc:docMk/>
            <pc:sldMk cId="4201034452" sldId="309"/>
            <ac:spMk id="3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5"/>
          <ac:spMkLst>
            <pc:docMk/>
            <pc:sldMk cId="4201034452" sldId="309"/>
            <ac:spMk id="3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4"/>
          <ac:spMkLst>
            <pc:docMk/>
            <pc:sldMk cId="4201034452" sldId="309"/>
            <ac:spMk id="3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3"/>
          <ac:spMkLst>
            <pc:docMk/>
            <pc:sldMk cId="4201034452" sldId="309"/>
            <ac:spMk id="3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2"/>
          <ac:spMkLst>
            <pc:docMk/>
            <pc:sldMk cId="4201034452" sldId="309"/>
            <ac:spMk id="3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1"/>
          <ac:spMkLst>
            <pc:docMk/>
            <pc:sldMk cId="4201034452" sldId="309"/>
            <ac:spMk id="4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9:55.394" v="137"/>
          <ac:spMkLst>
            <pc:docMk/>
            <pc:sldMk cId="4201034452" sldId="309"/>
            <ac:spMk id="4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90"/>
          <ac:spMkLst>
            <pc:docMk/>
            <pc:sldMk cId="4201034452" sldId="309"/>
            <ac:spMk id="4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9"/>
          <ac:spMkLst>
            <pc:docMk/>
            <pc:sldMk cId="4201034452" sldId="309"/>
            <ac:spMk id="4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1"/>
          <ac:spMkLst>
            <pc:docMk/>
            <pc:sldMk cId="4201034452" sldId="309"/>
            <ac:spMk id="4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20"/>
          <ac:spMkLst>
            <pc:docMk/>
            <pc:sldMk cId="4201034452" sldId="309"/>
            <ac:spMk id="4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8.191" v="118"/>
          <ac:spMkLst>
            <pc:docMk/>
            <pc:sldMk cId="4201034452" sldId="309"/>
            <ac:spMk id="4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8"/>
          <ac:spMkLst>
            <pc:docMk/>
            <pc:sldMk cId="4201034452" sldId="309"/>
            <ac:spMk id="4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7"/>
          <ac:spMkLst>
            <pc:docMk/>
            <pc:sldMk cId="4201034452" sldId="309"/>
            <ac:spMk id="4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6"/>
          <ac:spMkLst>
            <pc:docMk/>
            <pc:sldMk cId="4201034452" sldId="309"/>
            <ac:spMk id="49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5"/>
          <ac:spMkLst>
            <pc:docMk/>
            <pc:sldMk cId="4201034452" sldId="309"/>
            <ac:spMk id="50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4"/>
          <ac:spMkLst>
            <pc:docMk/>
            <pc:sldMk cId="4201034452" sldId="309"/>
            <ac:spMk id="51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63" v="83"/>
          <ac:spMkLst>
            <pc:docMk/>
            <pc:sldMk cId="4201034452" sldId="309"/>
            <ac:spMk id="52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2"/>
          <ac:spMkLst>
            <pc:docMk/>
            <pc:sldMk cId="4201034452" sldId="309"/>
            <ac:spMk id="53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1"/>
          <ac:spMkLst>
            <pc:docMk/>
            <pc:sldMk cId="4201034452" sldId="309"/>
            <ac:spMk id="5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80"/>
          <ac:spMkLst>
            <pc:docMk/>
            <pc:sldMk cId="4201034452" sldId="309"/>
            <ac:spMk id="5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79"/>
          <ac:spMkLst>
            <pc:docMk/>
            <pc:sldMk cId="4201034452" sldId="309"/>
            <ac:spMk id="5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46.847" v="78"/>
          <ac:spMkLst>
            <pc:docMk/>
            <pc:sldMk cId="4201034452" sldId="309"/>
            <ac:spMk id="5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6:50.879" v="119"/>
          <ac:spMkLst>
            <pc:docMk/>
            <pc:sldMk cId="4201034452" sldId="309"/>
            <ac:spMk id="58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0:45:37.379" v="52"/>
          <ac:spMkLst>
            <pc:docMk/>
            <pc:sldMk cId="4201034452" sldId="309"/>
            <ac:spMk id="59" creationId="{00000000-0000-0000-0000-000000000000}"/>
          </ac:spMkLst>
        </pc:spChg>
        <pc:spChg chg="add del mod">
          <ac:chgData name="am i who" userId="4b6389a2c128101d" providerId="Windows Live" clId="Web-{CABA3080-022C-4FD4-80E4-FED3F22D12F3}" dt="2020-08-20T10:45:52.004" v="53"/>
          <ac:spMkLst>
            <pc:docMk/>
            <pc:sldMk cId="4201034452" sldId="309"/>
            <ac:spMk id="61" creationId="{B6A20C79-8ECC-44CC-974B-FB9A5EA5CE2B}"/>
          </ac:spMkLst>
        </pc:spChg>
        <pc:spChg chg="add mod">
          <ac:chgData name="am i who" userId="4b6389a2c128101d" providerId="Windows Live" clId="Web-{CABA3080-022C-4FD4-80E4-FED3F22D12F3}" dt="2020-08-20T11:45:22.447" v="557" actId="20577"/>
          <ac:spMkLst>
            <pc:docMk/>
            <pc:sldMk cId="4201034452" sldId="309"/>
            <ac:spMk id="63" creationId="{41AF5030-9A0D-4F8C-88C5-E9E19FDF7957}"/>
          </ac:spMkLst>
        </pc:spChg>
        <pc:spChg chg="add mod">
          <ac:chgData name="am i who" userId="4b6389a2c128101d" providerId="Windows Live" clId="Web-{CABA3080-022C-4FD4-80E4-FED3F22D12F3}" dt="2020-08-20T10:49:55.503" v="141"/>
          <ac:spMkLst>
            <pc:docMk/>
            <pc:sldMk cId="4201034452" sldId="309"/>
            <ac:spMk id="64" creationId="{59628939-4158-4333-AAD2-B674A0C4CF30}"/>
          </ac:spMkLst>
        </pc:spChg>
        <pc:picChg chg="add del mod">
          <ac:chgData name="am i who" userId="4b6389a2c128101d" providerId="Windows Live" clId="Web-{CABA3080-022C-4FD4-80E4-FED3F22D12F3}" dt="2020-08-20T10:58:43.127" v="189"/>
          <ac:picMkLst>
            <pc:docMk/>
            <pc:sldMk cId="4201034452" sldId="309"/>
            <ac:picMk id="65" creationId="{0B3B3C8B-7A41-4CCB-BE3F-7A26B746B98E}"/>
          </ac:picMkLst>
        </pc:picChg>
      </pc:sldChg>
      <pc:sldChg chg="del">
        <pc:chgData name="am i who" userId="4b6389a2c128101d" providerId="Windows Live" clId="Web-{CABA3080-022C-4FD4-80E4-FED3F22D12F3}" dt="2020-08-20T10:39:12.989" v="31"/>
        <pc:sldMkLst>
          <pc:docMk/>
          <pc:sldMk cId="466136876" sldId="310"/>
        </pc:sldMkLst>
      </pc:sldChg>
      <pc:sldChg chg="addSp modSp add replId">
        <pc:chgData name="am i who" userId="4b6389a2c128101d" providerId="Windows Live" clId="Web-{CABA3080-022C-4FD4-80E4-FED3F22D12F3}" dt="2020-08-20T11:43:59.697" v="549" actId="1076"/>
        <pc:sldMkLst>
          <pc:docMk/>
          <pc:sldMk cId="3879280211" sldId="310"/>
        </pc:sldMkLst>
        <pc:spChg chg="add mod">
          <ac:chgData name="am i who" userId="4b6389a2c128101d" providerId="Windows Live" clId="Web-{CABA3080-022C-4FD4-80E4-FED3F22D12F3}" dt="2020-08-20T11:43:59.588" v="544" actId="1076"/>
          <ac:spMkLst>
            <pc:docMk/>
            <pc:sldMk cId="3879280211" sldId="310"/>
            <ac:spMk id="59" creationId="{EE337489-E8F2-4076-AAB6-FD7D8ACD8B00}"/>
          </ac:spMkLst>
        </pc:spChg>
        <pc:spChg chg="add mod">
          <ac:chgData name="am i who" userId="4b6389a2c128101d" providerId="Windows Live" clId="Web-{CABA3080-022C-4FD4-80E4-FED3F22D12F3}" dt="2020-08-20T11:43:59.620" v="545" actId="1076"/>
          <ac:spMkLst>
            <pc:docMk/>
            <pc:sldMk cId="3879280211" sldId="310"/>
            <ac:spMk id="61" creationId="{BD51D15E-DCDE-45B4-A719-A565376EF55F}"/>
          </ac:spMkLst>
        </pc:spChg>
        <pc:spChg chg="mod">
          <ac:chgData name="am i who" userId="4b6389a2c128101d" providerId="Windows Live" clId="Web-{CABA3080-022C-4FD4-80E4-FED3F22D12F3}" dt="2020-08-20T11:43:54.572" v="537" actId="1076"/>
          <ac:spMkLst>
            <pc:docMk/>
            <pc:sldMk cId="3879280211" sldId="310"/>
            <ac:spMk id="63" creationId="{41AF5030-9A0D-4F8C-88C5-E9E19FDF7957}"/>
          </ac:spMkLst>
        </pc:spChg>
        <pc:spChg chg="add mod">
          <ac:chgData name="am i who" userId="4b6389a2c128101d" providerId="Windows Live" clId="Web-{CABA3080-022C-4FD4-80E4-FED3F22D12F3}" dt="2020-08-20T11:43:59.635" v="546" actId="1076"/>
          <ac:spMkLst>
            <pc:docMk/>
            <pc:sldMk cId="3879280211" sldId="310"/>
            <ac:spMk id="65" creationId="{043EE06D-35C6-405E-9DC3-2EFFD15276AD}"/>
          </ac:spMkLst>
        </pc:spChg>
        <pc:spChg chg="add mod">
          <ac:chgData name="am i who" userId="4b6389a2c128101d" providerId="Windows Live" clId="Web-{CABA3080-022C-4FD4-80E4-FED3F22D12F3}" dt="2020-08-20T11:43:59.650" v="547" actId="1076"/>
          <ac:spMkLst>
            <pc:docMk/>
            <pc:sldMk cId="3879280211" sldId="310"/>
            <ac:spMk id="67" creationId="{A3DCE4EA-F0E7-475D-BD4E-AC82CA597EC6}"/>
          </ac:spMkLst>
        </pc:spChg>
        <pc:spChg chg="add mod">
          <ac:chgData name="am i who" userId="4b6389a2c128101d" providerId="Windows Live" clId="Web-{CABA3080-022C-4FD4-80E4-FED3F22D12F3}" dt="2020-08-20T11:43:59.666" v="548" actId="1076"/>
          <ac:spMkLst>
            <pc:docMk/>
            <pc:sldMk cId="3879280211" sldId="310"/>
            <ac:spMk id="69" creationId="{44333ADD-6700-4548-94E1-8BA4BA523937}"/>
          </ac:spMkLst>
        </pc:spChg>
        <pc:spChg chg="add mod">
          <ac:chgData name="am i who" userId="4b6389a2c128101d" providerId="Windows Live" clId="Web-{CABA3080-022C-4FD4-80E4-FED3F22D12F3}" dt="2020-08-20T11:43:59.697" v="549" actId="1076"/>
          <ac:spMkLst>
            <pc:docMk/>
            <pc:sldMk cId="3879280211" sldId="310"/>
            <ac:spMk id="71" creationId="{7FD000FB-045F-4FB0-A733-CBC0F1F2955A}"/>
          </ac:spMkLst>
        </pc:spChg>
      </pc:sldChg>
      <pc:sldChg chg="addSp delSp modSp add">
        <pc:chgData name="am i who" userId="4b6389a2c128101d" providerId="Windows Live" clId="Web-{CABA3080-022C-4FD4-80E4-FED3F22D12F3}" dt="2020-08-20T11:25:36.263" v="413" actId="14100"/>
        <pc:sldMkLst>
          <pc:docMk/>
          <pc:sldMk cId="467426578" sldId="311"/>
        </pc:sldMkLst>
        <pc:spChg chg="mod">
          <ac:chgData name="am i who" userId="4b6389a2c128101d" providerId="Windows Live" clId="Web-{CABA3080-022C-4FD4-80E4-FED3F22D12F3}" dt="2020-08-20T11:25:36.263" v="413" actId="14100"/>
          <ac:spMkLst>
            <pc:docMk/>
            <pc:sldMk cId="467426578" sldId="311"/>
            <ac:spMk id="2" creationId="{00000000-0000-0000-0000-000000000000}"/>
          </ac:spMkLst>
        </pc:spChg>
        <pc:picChg chg="add del mod ord">
          <ac:chgData name="am i who" userId="4b6389a2c128101d" providerId="Windows Live" clId="Web-{CABA3080-022C-4FD4-80E4-FED3F22D12F3}" dt="2020-08-20T10:59:04.392" v="198"/>
          <ac:picMkLst>
            <pc:docMk/>
            <pc:sldMk cId="467426578" sldId="311"/>
            <ac:picMk id="3" creationId="{791F30A0-210E-4711-BB47-F36ACC42F3B5}"/>
          </ac:picMkLst>
        </pc:picChg>
        <pc:picChg chg="add mod">
          <ac:chgData name="am i who" userId="4b6389a2c128101d" providerId="Windows Live" clId="Web-{CABA3080-022C-4FD4-80E4-FED3F22D12F3}" dt="2020-08-20T10:59:16.814" v="203" actId="1076"/>
          <ac:picMkLst>
            <pc:docMk/>
            <pc:sldMk cId="467426578" sldId="311"/>
            <ac:picMk id="4" creationId="{FF6B0D65-2D61-4670-84C1-EC25C6E2777F}"/>
          </ac:picMkLst>
        </pc:picChg>
        <pc:picChg chg="del mod">
          <ac:chgData name="am i who" userId="4b6389a2c128101d" providerId="Windows Live" clId="Web-{CABA3080-022C-4FD4-80E4-FED3F22D12F3}" dt="2020-08-20T10:59:05.595" v="199"/>
          <ac:picMkLst>
            <pc:docMk/>
            <pc:sldMk cId="467426578" sldId="311"/>
            <ac:picMk id="5" creationId="{00000000-0000-0000-0000-000000000000}"/>
          </ac:picMkLst>
        </pc:picChg>
        <pc:picChg chg="del">
          <ac:chgData name="am i who" userId="4b6389a2c128101d" providerId="Windows Live" clId="Web-{CABA3080-022C-4FD4-80E4-FED3F22D12F3}" dt="2020-08-20T10:52:56.096" v="149"/>
          <ac:picMkLst>
            <pc:docMk/>
            <pc:sldMk cId="467426578" sldId="311"/>
            <ac:picMk id="9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30"/>
        <pc:sldMkLst>
          <pc:docMk/>
          <pc:sldMk cId="1129715564" sldId="311"/>
        </pc:sldMkLst>
      </pc:sldChg>
      <pc:sldChg chg="delSp modSp add ord replId">
        <pc:chgData name="am i who" userId="4b6389a2c128101d" providerId="Windows Live" clId="Web-{CABA3080-022C-4FD4-80E4-FED3F22D12F3}" dt="2020-08-20T11:24:58.263" v="380" actId="20577"/>
        <pc:sldMkLst>
          <pc:docMk/>
          <pc:sldMk cId="326873690" sldId="312"/>
        </pc:sldMkLst>
        <pc:spChg chg="mod">
          <ac:chgData name="am i who" userId="4b6389a2c128101d" providerId="Windows Live" clId="Web-{CABA3080-022C-4FD4-80E4-FED3F22D12F3}" dt="2020-08-20T11:24:58.263" v="380" actId="20577"/>
          <ac:spMkLst>
            <pc:docMk/>
            <pc:sldMk cId="326873690" sldId="312"/>
            <ac:spMk id="2" creationId="{00000000-0000-0000-0000-000000000000}"/>
          </ac:spMkLst>
        </pc:spChg>
        <pc:picChg chg="mod">
          <ac:chgData name="am i who" userId="4b6389a2c128101d" providerId="Windows Live" clId="Web-{CABA3080-022C-4FD4-80E4-FED3F22D12F3}" dt="2020-08-20T11:24:51.997" v="376" actId="14100"/>
          <ac:picMkLst>
            <pc:docMk/>
            <pc:sldMk cId="326873690" sldId="312"/>
            <ac:picMk id="3" creationId="{791F30A0-210E-4711-BB47-F36ACC42F3B5}"/>
          </ac:picMkLst>
        </pc:picChg>
        <pc:picChg chg="del">
          <ac:chgData name="am i who" userId="4b6389a2c128101d" providerId="Windows Live" clId="Web-{CABA3080-022C-4FD4-80E4-FED3F22D12F3}" dt="2020-08-20T10:55:28.502" v="163"/>
          <ac:picMkLst>
            <pc:docMk/>
            <pc:sldMk cId="326873690" sldId="312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9"/>
        <pc:sldMkLst>
          <pc:docMk/>
          <pc:sldMk cId="2698699657" sldId="312"/>
        </pc:sldMkLst>
      </pc:sldChg>
      <pc:sldChg chg="addSp delSp modSp add ord replId">
        <pc:chgData name="am i who" userId="4b6389a2c128101d" providerId="Windows Live" clId="Web-{CABA3080-022C-4FD4-80E4-FED3F22D12F3}" dt="2020-08-20T11:25:11.200" v="394" actId="14100"/>
        <pc:sldMkLst>
          <pc:docMk/>
          <pc:sldMk cId="2025594445" sldId="313"/>
        </pc:sldMkLst>
        <pc:spChg chg="mod">
          <ac:chgData name="am i who" userId="4b6389a2c128101d" providerId="Windows Live" clId="Web-{CABA3080-022C-4FD4-80E4-FED3F22D12F3}" dt="2020-08-20T11:25:11.200" v="394" actId="14100"/>
          <ac:spMkLst>
            <pc:docMk/>
            <pc:sldMk cId="2025594445" sldId="313"/>
            <ac:spMk id="2" creationId="{00000000-0000-0000-0000-000000000000}"/>
          </ac:spMkLst>
        </pc:spChg>
        <pc:spChg chg="add mod">
          <ac:chgData name="am i who" userId="4b6389a2c128101d" providerId="Windows Live" clId="Web-{CABA3080-022C-4FD4-80E4-FED3F22D12F3}" dt="2020-08-20T10:57:34.955" v="185" actId="14100"/>
          <ac:spMkLst>
            <pc:docMk/>
            <pc:sldMk cId="2025594445" sldId="313"/>
            <ac:spMk id="6" creationId="{EBC11A46-9582-42FC-AF40-AD402F5FC42E}"/>
          </ac:spMkLst>
        </pc:spChg>
        <pc:picChg chg="add mod modCrop">
          <ac:chgData name="am i who" userId="4b6389a2c128101d" providerId="Windows Live" clId="Web-{CABA3080-022C-4FD4-80E4-FED3F22D12F3}" dt="2020-08-20T10:57:30.611" v="184" actId="14100"/>
          <ac:picMkLst>
            <pc:docMk/>
            <pc:sldMk cId="2025594445" sldId="313"/>
            <ac:picMk id="4" creationId="{226D576F-320F-476B-A678-A7D3751B3552}"/>
          </ac:picMkLst>
        </pc:picChg>
        <pc:picChg chg="del">
          <ac:chgData name="am i who" userId="4b6389a2c128101d" providerId="Windows Live" clId="Web-{CABA3080-022C-4FD4-80E4-FED3F22D12F3}" dt="2020-08-20T10:56:13.674" v="171"/>
          <ac:picMkLst>
            <pc:docMk/>
            <pc:sldMk cId="2025594445" sldId="313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7"/>
        <pc:sldMkLst>
          <pc:docMk/>
          <pc:sldMk cId="2513277021" sldId="313"/>
        </pc:sldMkLst>
      </pc:sldChg>
      <pc:sldChg chg="delSp modSp add replId">
        <pc:chgData name="am i who" userId="4b6389a2c128101d" providerId="Windows Live" clId="Web-{CABA3080-022C-4FD4-80E4-FED3F22D12F3}" dt="2020-08-20T11:24:50.716" v="375" actId="20577"/>
        <pc:sldMkLst>
          <pc:docMk/>
          <pc:sldMk cId="1859790663" sldId="314"/>
        </pc:sldMkLst>
        <pc:spChg chg="mod">
          <ac:chgData name="am i who" userId="4b6389a2c128101d" providerId="Windows Live" clId="Web-{CABA3080-022C-4FD4-80E4-FED3F22D12F3}" dt="2020-08-20T11:24:50.716" v="375" actId="20577"/>
          <ac:spMkLst>
            <pc:docMk/>
            <pc:sldMk cId="1859790663" sldId="314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0:58:49.377" v="191"/>
          <ac:picMkLst>
            <pc:docMk/>
            <pc:sldMk cId="1859790663" sldId="314"/>
            <ac:picMk id="3" creationId="{791F30A0-210E-4711-BB47-F36ACC42F3B5}"/>
          </ac:picMkLst>
        </pc:picChg>
        <pc:picChg chg="del">
          <ac:chgData name="am i who" userId="4b6389a2c128101d" providerId="Windows Live" clId="Web-{CABA3080-022C-4FD4-80E4-FED3F22D12F3}" dt="2020-08-20T10:58:50.111" v="192"/>
          <ac:picMkLst>
            <pc:docMk/>
            <pc:sldMk cId="1859790663" sldId="314"/>
            <ac:picMk id="4" creationId="{FF6B0D65-2D61-4670-84C1-EC25C6E2777F}"/>
          </ac:picMkLst>
        </pc:picChg>
        <pc:picChg chg="mod">
          <ac:chgData name="am i who" userId="4b6389a2c128101d" providerId="Windows Live" clId="Web-{CABA3080-022C-4FD4-80E4-FED3F22D12F3}" dt="2020-08-20T10:58:59.720" v="197" actId="1076"/>
          <ac:picMkLst>
            <pc:docMk/>
            <pc:sldMk cId="1859790663" sldId="314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8"/>
        <pc:sldMkLst>
          <pc:docMk/>
          <pc:sldMk cId="3265376668" sldId="314"/>
        </pc:sldMkLst>
      </pc:sldChg>
      <pc:sldChg chg="addSp delSp modSp add replId">
        <pc:chgData name="am i who" userId="4b6389a2c128101d" providerId="Windows Live" clId="Web-{CABA3080-022C-4FD4-80E4-FED3F22D12F3}" dt="2020-08-20T11:26:00.294" v="421" actId="20577"/>
        <pc:sldMkLst>
          <pc:docMk/>
          <pc:sldMk cId="981681523" sldId="315"/>
        </pc:sldMkLst>
        <pc:spChg chg="mod">
          <ac:chgData name="am i who" userId="4b6389a2c128101d" providerId="Windows Live" clId="Web-{CABA3080-022C-4FD4-80E4-FED3F22D12F3}" dt="2020-08-20T11:26:00.294" v="421" actId="20577"/>
          <ac:spMkLst>
            <pc:docMk/>
            <pc:sldMk cId="981681523" sldId="315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00:59.048" v="217" actId="1076"/>
          <ac:picMkLst>
            <pc:docMk/>
            <pc:sldMk cId="981681523" sldId="315"/>
            <ac:picMk id="4" creationId="{FE4B9CFE-58AE-4638-9A09-EA116DE37E76}"/>
          </ac:picMkLst>
        </pc:picChg>
        <pc:picChg chg="del">
          <ac:chgData name="am i who" userId="4b6389a2c128101d" providerId="Windows Live" clId="Web-{CABA3080-022C-4FD4-80E4-FED3F22D12F3}" dt="2020-08-20T11:00:47.204" v="212"/>
          <ac:picMkLst>
            <pc:docMk/>
            <pc:sldMk cId="981681523" sldId="315"/>
            <ac:picMk id="5" creationId="{00000000-0000-0000-0000-000000000000}"/>
          </ac:picMkLst>
        </pc:picChg>
      </pc:sldChg>
      <pc:sldChg chg="del">
        <pc:chgData name="am i who" userId="4b6389a2c128101d" providerId="Windows Live" clId="Web-{CABA3080-022C-4FD4-80E4-FED3F22D12F3}" dt="2020-08-20T10:39:12.974" v="26"/>
        <pc:sldMkLst>
          <pc:docMk/>
          <pc:sldMk cId="3705451509" sldId="315"/>
        </pc:sldMkLst>
      </pc:sldChg>
      <pc:sldChg chg="del">
        <pc:chgData name="am i who" userId="4b6389a2c128101d" providerId="Windows Live" clId="Web-{CABA3080-022C-4FD4-80E4-FED3F22D12F3}" dt="2020-08-20T10:39:12.974" v="25"/>
        <pc:sldMkLst>
          <pc:docMk/>
          <pc:sldMk cId="1110986190" sldId="316"/>
        </pc:sldMkLst>
      </pc:sldChg>
      <pc:sldChg chg="addSp delSp modSp add ord replId">
        <pc:chgData name="am i who" userId="4b6389a2c128101d" providerId="Windows Live" clId="Web-{CABA3080-022C-4FD4-80E4-FED3F22D12F3}" dt="2020-08-20T11:27:15.403" v="445" actId="20577"/>
        <pc:sldMkLst>
          <pc:docMk/>
          <pc:sldMk cId="3945013993" sldId="316"/>
        </pc:sldMkLst>
        <pc:spChg chg="mod">
          <ac:chgData name="am i who" userId="4b6389a2c128101d" providerId="Windows Live" clId="Web-{CABA3080-022C-4FD4-80E4-FED3F22D12F3}" dt="2020-08-20T11:27:15.403" v="445" actId="20577"/>
          <ac:spMkLst>
            <pc:docMk/>
            <pc:sldMk cId="3945013993" sldId="316"/>
            <ac:spMk id="2" creationId="{00000000-0000-0000-0000-000000000000}"/>
          </ac:spMkLst>
        </pc:spChg>
        <pc:picChg chg="add del mod modCrop">
          <ac:chgData name="am i who" userId="4b6389a2c128101d" providerId="Windows Live" clId="Web-{CABA3080-022C-4FD4-80E4-FED3F22D12F3}" dt="2020-08-20T11:26:46.044" v="435" actId="1076"/>
          <ac:picMkLst>
            <pc:docMk/>
            <pc:sldMk cId="3945013993" sldId="316"/>
            <ac:picMk id="3" creationId="{9BB6DD0F-BE82-4865-892C-109549AB9AD1}"/>
          </ac:picMkLst>
        </pc:picChg>
        <pc:picChg chg="del">
          <ac:chgData name="am i who" userId="4b6389a2c128101d" providerId="Windows Live" clId="Web-{CABA3080-022C-4FD4-80E4-FED3F22D12F3}" dt="2020-08-20T11:01:59.110" v="219"/>
          <ac:picMkLst>
            <pc:docMk/>
            <pc:sldMk cId="3945013993" sldId="316"/>
            <ac:picMk id="4" creationId="{FE4B9CFE-58AE-4638-9A09-EA116DE37E76}"/>
          </ac:picMkLst>
        </pc:picChg>
      </pc:sldChg>
      <pc:sldChg chg="addSp delSp modSp add ord replId">
        <pc:chgData name="am i who" userId="4b6389a2c128101d" providerId="Windows Live" clId="Web-{CABA3080-022C-4FD4-80E4-FED3F22D12F3}" dt="2020-08-20T11:26:07.356" v="426" actId="20577"/>
        <pc:sldMkLst>
          <pc:docMk/>
          <pc:sldMk cId="871463992" sldId="317"/>
        </pc:sldMkLst>
        <pc:spChg chg="mod">
          <ac:chgData name="am i who" userId="4b6389a2c128101d" providerId="Windows Live" clId="Web-{CABA3080-022C-4FD4-80E4-FED3F22D12F3}" dt="2020-08-20T11:26:07.356" v="426" actId="20577"/>
          <ac:spMkLst>
            <pc:docMk/>
            <pc:sldMk cId="871463992" sldId="317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1:02:51.907" v="230"/>
          <ac:picMkLst>
            <pc:docMk/>
            <pc:sldMk cId="871463992" sldId="317"/>
            <ac:picMk id="3" creationId="{9BB6DD0F-BE82-4865-892C-109549AB9AD1}"/>
          </ac:picMkLst>
        </pc:picChg>
        <pc:picChg chg="add mod modCrop">
          <ac:chgData name="am i who" userId="4b6389a2c128101d" providerId="Windows Live" clId="Web-{CABA3080-022C-4FD4-80E4-FED3F22D12F3}" dt="2020-08-20T11:03:53.063" v="242" actId="1076"/>
          <ac:picMkLst>
            <pc:docMk/>
            <pc:sldMk cId="871463992" sldId="317"/>
            <ac:picMk id="4" creationId="{38F4CA2A-430E-4C7C-8BE8-3E2225D094D4}"/>
          </ac:picMkLst>
        </pc:picChg>
      </pc:sldChg>
      <pc:sldChg chg="del">
        <pc:chgData name="am i who" userId="4b6389a2c128101d" providerId="Windows Live" clId="Web-{CABA3080-022C-4FD4-80E4-FED3F22D12F3}" dt="2020-08-20T10:39:12.974" v="24"/>
        <pc:sldMkLst>
          <pc:docMk/>
          <pc:sldMk cId="3324778168" sldId="317"/>
        </pc:sldMkLst>
      </pc:sldChg>
      <pc:sldChg chg="del">
        <pc:chgData name="am i who" userId="4b6389a2c128101d" providerId="Windows Live" clId="Web-{CABA3080-022C-4FD4-80E4-FED3F22D12F3}" dt="2020-08-20T10:39:12.974" v="20"/>
        <pc:sldMkLst>
          <pc:docMk/>
          <pc:sldMk cId="274392397" sldId="318"/>
        </pc:sldMkLst>
      </pc:sldChg>
      <pc:sldChg chg="addSp delSp modSp add replId">
        <pc:chgData name="am i who" userId="4b6389a2c128101d" providerId="Windows Live" clId="Web-{CABA3080-022C-4FD4-80E4-FED3F22D12F3}" dt="2020-08-20T11:27:26.247" v="451" actId="20577"/>
        <pc:sldMkLst>
          <pc:docMk/>
          <pc:sldMk cId="1588744782" sldId="318"/>
        </pc:sldMkLst>
        <pc:spChg chg="mod">
          <ac:chgData name="am i who" userId="4b6389a2c128101d" providerId="Windows Live" clId="Web-{CABA3080-022C-4FD4-80E4-FED3F22D12F3}" dt="2020-08-20T11:27:26.247" v="451" actId="20577"/>
          <ac:spMkLst>
            <pc:docMk/>
            <pc:sldMk cId="1588744782" sldId="318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22:07.810" v="332" actId="14100"/>
          <ac:picMkLst>
            <pc:docMk/>
            <pc:sldMk cId="1588744782" sldId="318"/>
            <ac:picMk id="3" creationId="{39CC78F9-CB52-4567-AF07-B9E2AD1B38A1}"/>
          </ac:picMkLst>
        </pc:picChg>
        <pc:picChg chg="del">
          <ac:chgData name="am i who" userId="4b6389a2c128101d" providerId="Windows Live" clId="Web-{CABA3080-022C-4FD4-80E4-FED3F22D12F3}" dt="2020-08-20T11:06:20.266" v="244"/>
          <ac:picMkLst>
            <pc:docMk/>
            <pc:sldMk cId="1588744782" sldId="318"/>
            <ac:picMk id="4" creationId="{38F4CA2A-430E-4C7C-8BE8-3E2225D094D4}"/>
          </ac:picMkLst>
        </pc:picChg>
        <pc:picChg chg="add del mod">
          <ac:chgData name="am i who" userId="4b6389a2c128101d" providerId="Windows Live" clId="Web-{CABA3080-022C-4FD4-80E4-FED3F22D12F3}" dt="2020-08-20T11:17:38.248" v="290"/>
          <ac:picMkLst>
            <pc:docMk/>
            <pc:sldMk cId="1588744782" sldId="318"/>
            <ac:picMk id="5" creationId="{211D6612-2BFE-495D-B027-BC73BB9B6A9B}"/>
          </ac:picMkLst>
        </pc:picChg>
        <pc:picChg chg="add mod">
          <ac:chgData name="am i who" userId="4b6389a2c128101d" providerId="Windows Live" clId="Web-{CABA3080-022C-4FD4-80E4-FED3F22D12F3}" dt="2020-08-20T11:22:19.310" v="336" actId="1076"/>
          <ac:picMkLst>
            <pc:docMk/>
            <pc:sldMk cId="1588744782" sldId="318"/>
            <ac:picMk id="6" creationId="{BA571D8E-7D03-4D94-9381-1D7A8DFF7620}"/>
          </ac:picMkLst>
        </pc:picChg>
      </pc:sldChg>
      <pc:sldChg chg="del">
        <pc:chgData name="am i who" userId="4b6389a2c128101d" providerId="Windows Live" clId="Web-{CABA3080-022C-4FD4-80E4-FED3F22D12F3}" dt="2020-08-20T10:39:12.974" v="22"/>
        <pc:sldMkLst>
          <pc:docMk/>
          <pc:sldMk cId="1624041593" sldId="319"/>
        </pc:sldMkLst>
      </pc:sldChg>
      <pc:sldChg chg="addSp delSp modSp add replId">
        <pc:chgData name="am i who" userId="4b6389a2c128101d" providerId="Windows Live" clId="Web-{CABA3080-022C-4FD4-80E4-FED3F22D12F3}" dt="2020-08-20T11:34:55.402" v="466" actId="1076"/>
        <pc:sldMkLst>
          <pc:docMk/>
          <pc:sldMk cId="2061430143" sldId="319"/>
        </pc:sldMkLst>
        <pc:spChg chg="mod">
          <ac:chgData name="am i who" userId="4b6389a2c128101d" providerId="Windows Live" clId="Web-{CABA3080-022C-4FD4-80E4-FED3F22D12F3}" dt="2020-08-20T11:27:35.544" v="454" actId="20577"/>
          <ac:spMkLst>
            <pc:docMk/>
            <pc:sldMk cId="2061430143" sldId="319"/>
            <ac:spMk id="2" creationId="{00000000-0000-0000-0000-000000000000}"/>
          </ac:spMkLst>
        </pc:spChg>
        <pc:picChg chg="del">
          <ac:chgData name="am i who" userId="4b6389a2c128101d" providerId="Windows Live" clId="Web-{CABA3080-022C-4FD4-80E4-FED3F22D12F3}" dt="2020-08-20T11:19:35.514" v="293"/>
          <ac:picMkLst>
            <pc:docMk/>
            <pc:sldMk cId="2061430143" sldId="319"/>
            <ac:picMk id="3" creationId="{39CC78F9-CB52-4567-AF07-B9E2AD1B38A1}"/>
          </ac:picMkLst>
        </pc:picChg>
        <pc:picChg chg="add del mod ord">
          <ac:chgData name="am i who" userId="4b6389a2c128101d" providerId="Windows Live" clId="Web-{CABA3080-022C-4FD4-80E4-FED3F22D12F3}" dt="2020-08-20T11:27:39.544" v="455"/>
          <ac:picMkLst>
            <pc:docMk/>
            <pc:sldMk cId="2061430143" sldId="319"/>
            <ac:picMk id="4" creationId="{068993B7-CF2F-40ED-ACCC-D5D72E72DE77}"/>
          </ac:picMkLst>
        </pc:picChg>
        <pc:picChg chg="mod">
          <ac:chgData name="am i who" userId="4b6389a2c128101d" providerId="Windows Live" clId="Web-{CABA3080-022C-4FD4-80E4-FED3F22D12F3}" dt="2020-08-20T11:34:55.402" v="466" actId="1076"/>
          <ac:picMkLst>
            <pc:docMk/>
            <pc:sldMk cId="2061430143" sldId="319"/>
            <ac:picMk id="5" creationId="{211D6612-2BFE-495D-B027-BC73BB9B6A9B}"/>
          </ac:picMkLst>
        </pc:picChg>
        <pc:picChg chg="add del mod">
          <ac:chgData name="am i who" userId="4b6389a2c128101d" providerId="Windows Live" clId="Web-{CABA3080-022C-4FD4-80E4-FED3F22D12F3}" dt="2020-08-20T11:31:30.277" v="458"/>
          <ac:picMkLst>
            <pc:docMk/>
            <pc:sldMk cId="2061430143" sldId="319"/>
            <ac:picMk id="6" creationId="{34EC07CB-71F9-444E-8B36-074E9BC709B4}"/>
          </ac:picMkLst>
        </pc:picChg>
        <pc:picChg chg="add del mod">
          <ac:chgData name="am i who" userId="4b6389a2c128101d" providerId="Windows Live" clId="Web-{CABA3080-022C-4FD4-80E4-FED3F22D12F3}" dt="2020-08-20T11:32:39.496" v="461"/>
          <ac:picMkLst>
            <pc:docMk/>
            <pc:sldMk cId="2061430143" sldId="319"/>
            <ac:picMk id="7" creationId="{A871B180-84EF-4E3A-8565-D8113958FD09}"/>
          </ac:picMkLst>
        </pc:picChg>
        <pc:picChg chg="add del mod">
          <ac:chgData name="am i who" userId="4b6389a2c128101d" providerId="Windows Live" clId="Web-{CABA3080-022C-4FD4-80E4-FED3F22D12F3}" dt="2020-08-20T11:33:32.137" v="463"/>
          <ac:picMkLst>
            <pc:docMk/>
            <pc:sldMk cId="2061430143" sldId="319"/>
            <ac:picMk id="8" creationId="{A788218A-4C16-42BC-9DE6-26EB6D9CE84D}"/>
          </ac:picMkLst>
        </pc:picChg>
      </pc:sldChg>
      <pc:sldChg chg="modSp add replId">
        <pc:chgData name="am i who" userId="4b6389a2c128101d" providerId="Windows Live" clId="Web-{CABA3080-022C-4FD4-80E4-FED3F22D12F3}" dt="2020-08-20T11:21:15.889" v="320" actId="1076"/>
        <pc:sldMkLst>
          <pc:docMk/>
          <pc:sldMk cId="541446422" sldId="320"/>
        </pc:sldMkLst>
        <pc:spChg chg="mod">
          <ac:chgData name="am i who" userId="4b6389a2c128101d" providerId="Windows Live" clId="Web-{CABA3080-022C-4FD4-80E4-FED3F22D12F3}" dt="2020-08-20T11:21:15.889" v="320" actId="1076"/>
          <ac:spMkLst>
            <pc:docMk/>
            <pc:sldMk cId="541446422" sldId="320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21"/>
        <pc:sldMkLst>
          <pc:docMk/>
          <pc:sldMk cId="3142452775" sldId="320"/>
        </pc:sldMkLst>
      </pc:sldChg>
      <pc:sldChg chg="del">
        <pc:chgData name="am i who" userId="4b6389a2c128101d" providerId="Windows Live" clId="Web-{CABA3080-022C-4FD4-80E4-FED3F22D12F3}" dt="2020-08-20T10:39:12.974" v="23"/>
        <pc:sldMkLst>
          <pc:docMk/>
          <pc:sldMk cId="3361062031" sldId="321"/>
        </pc:sldMkLst>
      </pc:sldChg>
      <pc:sldChg chg="modSp add replId">
        <pc:chgData name="am i who" userId="4b6389a2c128101d" providerId="Windows Live" clId="Web-{CABA3080-022C-4FD4-80E4-FED3F22D12F3}" dt="2020-08-20T11:21:38.342" v="330" actId="1076"/>
        <pc:sldMkLst>
          <pc:docMk/>
          <pc:sldMk cId="3843502239" sldId="321"/>
        </pc:sldMkLst>
        <pc:spChg chg="mod">
          <ac:chgData name="am i who" userId="4b6389a2c128101d" providerId="Windows Live" clId="Web-{CABA3080-022C-4FD4-80E4-FED3F22D12F3}" dt="2020-08-20T11:21:38.342" v="330" actId="1076"/>
          <ac:spMkLst>
            <pc:docMk/>
            <pc:sldMk cId="3843502239" sldId="321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19"/>
        <pc:sldMkLst>
          <pc:docMk/>
          <pc:sldMk cId="2119101523" sldId="322"/>
        </pc:sldMkLst>
      </pc:sldChg>
      <pc:sldChg chg="addSp modSp add replId">
        <pc:chgData name="am i who" userId="4b6389a2c128101d" providerId="Windows Live" clId="Web-{CABA3080-022C-4FD4-80E4-FED3F22D12F3}" dt="2020-08-20T11:23:07.060" v="364" actId="1076"/>
        <pc:sldMkLst>
          <pc:docMk/>
          <pc:sldMk cId="3039959065" sldId="322"/>
        </pc:sldMkLst>
        <pc:spChg chg="add mod">
          <ac:chgData name="am i who" userId="4b6389a2c128101d" providerId="Windows Live" clId="Web-{CABA3080-022C-4FD4-80E4-FED3F22D12F3}" dt="2020-08-20T11:22:58.466" v="357" actId="20577"/>
          <ac:spMkLst>
            <pc:docMk/>
            <pc:sldMk cId="3039959065" sldId="322"/>
            <ac:spMk id="2" creationId="{E7BF470E-1083-476D-849D-CC864E88E41E}"/>
          </ac:spMkLst>
        </pc:spChg>
        <pc:spChg chg="mod">
          <ac:chgData name="am i who" userId="4b6389a2c128101d" providerId="Windows Live" clId="Web-{CABA3080-022C-4FD4-80E4-FED3F22D12F3}" dt="2020-08-20T11:23:07.060" v="364" actId="1076"/>
          <ac:spMkLst>
            <pc:docMk/>
            <pc:sldMk cId="3039959065" sldId="322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74" v="18"/>
        <pc:sldMkLst>
          <pc:docMk/>
          <pc:sldMk cId="513953194" sldId="323"/>
        </pc:sldMkLst>
      </pc:sldChg>
      <pc:sldChg chg="addSp delSp modSp add replId">
        <pc:chgData name="am i who" userId="4b6389a2c128101d" providerId="Windows Live" clId="Web-{CABA3080-022C-4FD4-80E4-FED3F22D12F3}" dt="2020-08-20T11:27:07.763" v="437" actId="20577"/>
        <pc:sldMkLst>
          <pc:docMk/>
          <pc:sldMk cId="839691823" sldId="323"/>
        </pc:sldMkLst>
        <pc:spChg chg="mod">
          <ac:chgData name="am i who" userId="4b6389a2c128101d" providerId="Windows Live" clId="Web-{CABA3080-022C-4FD4-80E4-FED3F22D12F3}" dt="2020-08-20T11:27:07.763" v="437" actId="20577"/>
          <ac:spMkLst>
            <pc:docMk/>
            <pc:sldMk cId="839691823" sldId="323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26:30.731" v="434" actId="1076"/>
          <ac:picMkLst>
            <pc:docMk/>
            <pc:sldMk cId="839691823" sldId="323"/>
            <ac:picMk id="3" creationId="{F08713DE-5A99-4E12-85DE-B963A25A13C6}"/>
          </ac:picMkLst>
        </pc:picChg>
        <pc:picChg chg="del">
          <ac:chgData name="am i who" userId="4b6389a2c128101d" providerId="Windows Live" clId="Web-{CABA3080-022C-4FD4-80E4-FED3F22D12F3}" dt="2020-08-20T11:24:19.810" v="367"/>
          <ac:picMkLst>
            <pc:docMk/>
            <pc:sldMk cId="839691823" sldId="323"/>
            <ac:picMk id="4" creationId="{38F4CA2A-430E-4C7C-8BE8-3E2225D094D4}"/>
          </ac:picMkLst>
        </pc:picChg>
        <pc:picChg chg="add mod ord">
          <ac:chgData name="am i who" userId="4b6389a2c128101d" providerId="Windows Live" clId="Web-{CABA3080-022C-4FD4-80E4-FED3F22D12F3}" dt="2020-08-20T11:26:23.403" v="432"/>
          <ac:picMkLst>
            <pc:docMk/>
            <pc:sldMk cId="839691823" sldId="323"/>
            <ac:picMk id="6" creationId="{052AEC10-3623-4264-9DD2-C7D928A6F11C}"/>
          </ac:picMkLst>
        </pc:picChg>
      </pc:sldChg>
      <pc:sldChg chg="del">
        <pc:chgData name="am i who" userId="4b6389a2c128101d" providerId="Windows Live" clId="Web-{CABA3080-022C-4FD4-80E4-FED3F22D12F3}" dt="2020-08-20T10:39:12.974" v="17"/>
        <pc:sldMkLst>
          <pc:docMk/>
          <pc:sldMk cId="2161251842" sldId="324"/>
        </pc:sldMkLst>
      </pc:sldChg>
      <pc:sldChg chg="addSp delSp modSp add replId">
        <pc:chgData name="am i who" userId="4b6389a2c128101d" providerId="Windows Live" clId="Web-{CABA3080-022C-4FD4-80E4-FED3F22D12F3}" dt="2020-08-20T11:35:35.261" v="477" actId="14100"/>
        <pc:sldMkLst>
          <pc:docMk/>
          <pc:sldMk cId="3974322244" sldId="324"/>
        </pc:sldMkLst>
        <pc:picChg chg="add mod">
          <ac:chgData name="am i who" userId="4b6389a2c128101d" providerId="Windows Live" clId="Web-{CABA3080-022C-4FD4-80E4-FED3F22D12F3}" dt="2020-08-20T11:35:35.261" v="477" actId="14100"/>
          <ac:picMkLst>
            <pc:docMk/>
            <pc:sldMk cId="3974322244" sldId="324"/>
            <ac:picMk id="3" creationId="{9C01B576-9BB5-4524-89CB-BC8616E1CA4E}"/>
          </ac:picMkLst>
        </pc:picChg>
        <pc:picChg chg="del mod">
          <ac:chgData name="am i who" userId="4b6389a2c128101d" providerId="Windows Live" clId="Web-{CABA3080-022C-4FD4-80E4-FED3F22D12F3}" dt="2020-08-20T11:35:05.121" v="471"/>
          <ac:picMkLst>
            <pc:docMk/>
            <pc:sldMk cId="3974322244" sldId="324"/>
            <ac:picMk id="5" creationId="{211D6612-2BFE-495D-B027-BC73BB9B6A9B}"/>
          </ac:picMkLst>
        </pc:picChg>
      </pc:sldChg>
      <pc:sldChg chg="addSp delSp modSp add replId">
        <pc:chgData name="am i who" userId="4b6389a2c128101d" providerId="Windows Live" clId="Web-{CABA3080-022C-4FD4-80E4-FED3F22D12F3}" dt="2020-08-20T11:51:56.118" v="733" actId="1076"/>
        <pc:sldMkLst>
          <pc:docMk/>
          <pc:sldMk cId="1379370123" sldId="325"/>
        </pc:sldMkLst>
        <pc:spChg chg="mod">
          <ac:chgData name="am i who" userId="4b6389a2c128101d" providerId="Windows Live" clId="Web-{CABA3080-022C-4FD4-80E4-FED3F22D12F3}" dt="2020-08-20T11:47:13.337" v="609" actId="1076"/>
          <ac:spMkLst>
            <pc:docMk/>
            <pc:sldMk cId="1379370123" sldId="325"/>
            <ac:spMk id="7" creationId="{00000000-0000-0000-0000-000000000000}"/>
          </ac:spMkLst>
        </pc:spChg>
        <pc:spChg chg="add del">
          <ac:chgData name="am i who" userId="4b6389a2c128101d" providerId="Windows Live" clId="Web-{CABA3080-022C-4FD4-80E4-FED3F22D12F3}" dt="2020-08-20T11:49:37.884" v="665"/>
          <ac:spMkLst>
            <pc:docMk/>
            <pc:sldMk cId="1379370123" sldId="325"/>
            <ac:spMk id="8" creationId="{7FB9342A-00C0-408F-8666-3EDBA998973B}"/>
          </ac:spMkLst>
        </pc:spChg>
        <pc:spChg chg="add del mod">
          <ac:chgData name="am i who" userId="4b6389a2c128101d" providerId="Windows Live" clId="Web-{CABA3080-022C-4FD4-80E4-FED3F22D12F3}" dt="2020-08-20T11:51:24.852" v="722"/>
          <ac:spMkLst>
            <pc:docMk/>
            <pc:sldMk cId="1379370123" sldId="325"/>
            <ac:spMk id="9" creationId="{7D9646E5-21F7-4D30-AF96-0DCA3F68DF3E}"/>
          </ac:spMkLst>
        </pc:spChg>
        <pc:spChg chg="add mod">
          <ac:chgData name="am i who" userId="4b6389a2c128101d" providerId="Windows Live" clId="Web-{CABA3080-022C-4FD4-80E4-FED3F22D12F3}" dt="2020-08-20T11:48:00.868" v="611" actId="1076"/>
          <ac:spMkLst>
            <pc:docMk/>
            <pc:sldMk cId="1379370123" sldId="325"/>
            <ac:spMk id="10" creationId="{CCC2335D-9F3F-47F5-8892-0BE80073FF31}"/>
          </ac:spMkLst>
        </pc:spChg>
        <pc:spChg chg="add mod">
          <ac:chgData name="am i who" userId="4b6389a2c128101d" providerId="Windows Live" clId="Web-{CABA3080-022C-4FD4-80E4-FED3F22D12F3}" dt="2020-08-20T11:48:00.868" v="612" actId="1076"/>
          <ac:spMkLst>
            <pc:docMk/>
            <pc:sldMk cId="1379370123" sldId="325"/>
            <ac:spMk id="11" creationId="{FAD5AEAE-1681-42A6-8C12-7540DFADAF30}"/>
          </ac:spMkLst>
        </pc:spChg>
        <pc:spChg chg="add mod">
          <ac:chgData name="am i who" userId="4b6389a2c128101d" providerId="Windows Live" clId="Web-{CABA3080-022C-4FD4-80E4-FED3F22D12F3}" dt="2020-08-20T11:48:41.056" v="644" actId="14100"/>
          <ac:spMkLst>
            <pc:docMk/>
            <pc:sldMk cId="1379370123" sldId="325"/>
            <ac:spMk id="12" creationId="{5F3A12BE-3C61-4033-A740-72CF09BD72DC}"/>
          </ac:spMkLst>
        </pc:spChg>
        <pc:spChg chg="add del mod">
          <ac:chgData name="am i who" userId="4b6389a2c128101d" providerId="Windows Live" clId="Web-{CABA3080-022C-4FD4-80E4-FED3F22D12F3}" dt="2020-08-20T11:50:24.946" v="689"/>
          <ac:spMkLst>
            <pc:docMk/>
            <pc:sldMk cId="1379370123" sldId="325"/>
            <ac:spMk id="13" creationId="{B9C7C020-67E1-4369-8C88-9FF948CDFAF6}"/>
          </ac:spMkLst>
        </pc:spChg>
        <pc:spChg chg="add del mod">
          <ac:chgData name="am i who" userId="4b6389a2c128101d" providerId="Windows Live" clId="Web-{CABA3080-022C-4FD4-80E4-FED3F22D12F3}" dt="2020-08-20T11:50:18.727" v="686"/>
          <ac:spMkLst>
            <pc:docMk/>
            <pc:sldMk cId="1379370123" sldId="325"/>
            <ac:spMk id="14" creationId="{1357A503-603A-4FED-ADD4-4E40AAED03C8}"/>
          </ac:spMkLst>
        </pc:spChg>
        <pc:spChg chg="add mod">
          <ac:chgData name="am i who" userId="4b6389a2c128101d" providerId="Windows Live" clId="Web-{CABA3080-022C-4FD4-80E4-FED3F22D12F3}" dt="2020-08-20T11:49:07.603" v="664" actId="14100"/>
          <ac:spMkLst>
            <pc:docMk/>
            <pc:sldMk cId="1379370123" sldId="325"/>
            <ac:spMk id="15" creationId="{AF61D669-8173-4F96-8240-A1EBDFF869EC}"/>
          </ac:spMkLst>
        </pc:spChg>
        <pc:spChg chg="add mod">
          <ac:chgData name="am i who" userId="4b6389a2c128101d" providerId="Windows Live" clId="Web-{CABA3080-022C-4FD4-80E4-FED3F22D12F3}" dt="2020-08-20T11:50:59.368" v="706" actId="14100"/>
          <ac:spMkLst>
            <pc:docMk/>
            <pc:sldMk cId="1379370123" sldId="325"/>
            <ac:spMk id="16" creationId="{F02FA09D-17DD-4716-8EEE-ADA64C45C2AB}"/>
          </ac:spMkLst>
        </pc:spChg>
        <pc:spChg chg="add del">
          <ac:chgData name="am i who" userId="4b6389a2c128101d" providerId="Windows Live" clId="Web-{CABA3080-022C-4FD4-80E4-FED3F22D12F3}" dt="2020-08-20T11:46:09.900" v="597"/>
          <ac:spMkLst>
            <pc:docMk/>
            <pc:sldMk cId="1379370123" sldId="325"/>
            <ac:spMk id="17" creationId="{3CA5D66B-B039-4BCB-8230-82E82F60069E}"/>
          </ac:spMkLst>
        </pc:spChg>
        <pc:spChg chg="add del">
          <ac:chgData name="am i who" userId="4b6389a2c128101d" providerId="Windows Live" clId="Web-{CABA3080-022C-4FD4-80E4-FED3F22D12F3}" dt="2020-08-20T11:46:09.900" v="596"/>
          <ac:spMkLst>
            <pc:docMk/>
            <pc:sldMk cId="1379370123" sldId="325"/>
            <ac:spMk id="18" creationId="{0E44C92A-5B76-4E11-BAEB-5FD34AA7765E}"/>
          </ac:spMkLst>
        </pc:spChg>
        <pc:spChg chg="add del">
          <ac:chgData name="am i who" userId="4b6389a2c128101d" providerId="Windows Live" clId="Web-{CABA3080-022C-4FD4-80E4-FED3F22D12F3}" dt="2020-08-20T11:46:09.900" v="595"/>
          <ac:spMkLst>
            <pc:docMk/>
            <pc:sldMk cId="1379370123" sldId="325"/>
            <ac:spMk id="19" creationId="{C04C8ECC-7C85-49D8-B73B-3000AB54527E}"/>
          </ac:spMkLst>
        </pc:spChg>
        <pc:spChg chg="add del">
          <ac:chgData name="am i who" userId="4b6389a2c128101d" providerId="Windows Live" clId="Web-{CABA3080-022C-4FD4-80E4-FED3F22D12F3}" dt="2020-08-20T11:46:09.900" v="594"/>
          <ac:spMkLst>
            <pc:docMk/>
            <pc:sldMk cId="1379370123" sldId="325"/>
            <ac:spMk id="20" creationId="{EF910934-A03C-4399-81C4-7940986ECA28}"/>
          </ac:spMkLst>
        </pc:spChg>
        <pc:spChg chg="add del">
          <ac:chgData name="am i who" userId="4b6389a2c128101d" providerId="Windows Live" clId="Web-{CABA3080-022C-4FD4-80E4-FED3F22D12F3}" dt="2020-08-20T11:46:09.900" v="593"/>
          <ac:spMkLst>
            <pc:docMk/>
            <pc:sldMk cId="1379370123" sldId="325"/>
            <ac:spMk id="21" creationId="{D78DE18D-63AA-4D07-A524-F602F167D3D7}"/>
          </ac:spMkLst>
        </pc:spChg>
        <pc:spChg chg="add del">
          <ac:chgData name="am i who" userId="4b6389a2c128101d" providerId="Windows Live" clId="Web-{CABA3080-022C-4FD4-80E4-FED3F22D12F3}" dt="2020-08-20T11:46:09.900" v="592"/>
          <ac:spMkLst>
            <pc:docMk/>
            <pc:sldMk cId="1379370123" sldId="325"/>
            <ac:spMk id="22" creationId="{0B53454E-F562-49FE-8C76-BF19CE364A2D}"/>
          </ac:spMkLst>
        </pc:spChg>
        <pc:spChg chg="add del">
          <ac:chgData name="am i who" userId="4b6389a2c128101d" providerId="Windows Live" clId="Web-{CABA3080-022C-4FD4-80E4-FED3F22D12F3}" dt="2020-08-20T11:46:09.900" v="591"/>
          <ac:spMkLst>
            <pc:docMk/>
            <pc:sldMk cId="1379370123" sldId="325"/>
            <ac:spMk id="23" creationId="{26983A4A-EBA2-4CF2-90BC-3025211C84F5}"/>
          </ac:spMkLst>
        </pc:spChg>
        <pc:spChg chg="add del mod">
          <ac:chgData name="am i who" userId="4b6389a2c128101d" providerId="Windows Live" clId="Web-{CABA3080-022C-4FD4-80E4-FED3F22D12F3}" dt="2020-08-20T11:51:24.852" v="721"/>
          <ac:spMkLst>
            <pc:docMk/>
            <pc:sldMk cId="1379370123" sldId="325"/>
            <ac:spMk id="25" creationId="{1B43A6C8-E64A-492B-8030-471991FCC32B}"/>
          </ac:spMkLst>
        </pc:spChg>
        <pc:spChg chg="add mod">
          <ac:chgData name="am i who" userId="4b6389a2c128101d" providerId="Windows Live" clId="Web-{CABA3080-022C-4FD4-80E4-FED3F22D12F3}" dt="2020-08-20T11:47:52.853" v="610" actId="1076"/>
          <ac:spMkLst>
            <pc:docMk/>
            <pc:sldMk cId="1379370123" sldId="325"/>
            <ac:spMk id="26" creationId="{5C4D0EF9-0EC5-4A60-9008-DD620E905844}"/>
          </ac:spMkLst>
        </pc:spChg>
        <pc:spChg chg="add del mod">
          <ac:chgData name="am i who" userId="4b6389a2c128101d" providerId="Windows Live" clId="Web-{CABA3080-022C-4FD4-80E4-FED3F22D12F3}" dt="2020-08-20T11:49:40.056" v="666"/>
          <ac:spMkLst>
            <pc:docMk/>
            <pc:sldMk cId="1379370123" sldId="325"/>
            <ac:spMk id="27" creationId="{3D3473B4-C68C-49ED-97FF-AE15A031C6E0}"/>
          </ac:spMkLst>
        </pc:spChg>
        <pc:spChg chg="add mod">
          <ac:chgData name="am i who" userId="4b6389a2c128101d" providerId="Windows Live" clId="Web-{CABA3080-022C-4FD4-80E4-FED3F22D12F3}" dt="2020-08-20T11:49:49.134" v="668" actId="1076"/>
          <ac:spMkLst>
            <pc:docMk/>
            <pc:sldMk cId="1379370123" sldId="325"/>
            <ac:spMk id="28" creationId="{04D636D9-1EE9-4C15-A0D6-070CBD3DFBC1}"/>
          </ac:spMkLst>
        </pc:spChg>
        <pc:spChg chg="add del mod">
          <ac:chgData name="am i who" userId="4b6389a2c128101d" providerId="Windows Live" clId="Web-{CABA3080-022C-4FD4-80E4-FED3F22D12F3}" dt="2020-08-20T11:50:24.946" v="688"/>
          <ac:spMkLst>
            <pc:docMk/>
            <pc:sldMk cId="1379370123" sldId="325"/>
            <ac:spMk id="29" creationId="{5967C743-C258-4BD2-9529-56148AF49185}"/>
          </ac:spMkLst>
        </pc:spChg>
        <pc:spChg chg="add del mod">
          <ac:chgData name="am i who" userId="4b6389a2c128101d" providerId="Windows Live" clId="Web-{CABA3080-022C-4FD4-80E4-FED3F22D12F3}" dt="2020-08-20T11:50:24.931" v="687"/>
          <ac:spMkLst>
            <pc:docMk/>
            <pc:sldMk cId="1379370123" sldId="325"/>
            <ac:spMk id="30" creationId="{8506A2AD-283A-41D2-A1AE-58FAAF04A6C8}"/>
          </ac:spMkLst>
        </pc:spChg>
        <pc:spChg chg="add mod">
          <ac:chgData name="am i who" userId="4b6389a2c128101d" providerId="Windows Live" clId="Web-{CABA3080-022C-4FD4-80E4-FED3F22D12F3}" dt="2020-08-20T11:50:17.306" v="685" actId="1076"/>
          <ac:spMkLst>
            <pc:docMk/>
            <pc:sldMk cId="1379370123" sldId="325"/>
            <ac:spMk id="31" creationId="{5194A6E9-3134-4A0A-A17C-62DCF02F36CD}"/>
          </ac:spMkLst>
        </pc:spChg>
        <pc:spChg chg="add mod">
          <ac:chgData name="am i who" userId="4b6389a2c128101d" providerId="Windows Live" clId="Web-{CABA3080-022C-4FD4-80E4-FED3F22D12F3}" dt="2020-08-20T11:50:39.977" v="696" actId="1076"/>
          <ac:spMkLst>
            <pc:docMk/>
            <pc:sldMk cId="1379370123" sldId="325"/>
            <ac:spMk id="33" creationId="{F6D285F9-2C29-4099-BCF4-190A445DA46B}"/>
          </ac:spMkLst>
        </pc:spChg>
        <pc:spChg chg="add mod">
          <ac:chgData name="am i who" userId="4b6389a2c128101d" providerId="Windows Live" clId="Web-{CABA3080-022C-4FD4-80E4-FED3F22D12F3}" dt="2020-08-20T11:50:39.977" v="697" actId="1076"/>
          <ac:spMkLst>
            <pc:docMk/>
            <pc:sldMk cId="1379370123" sldId="325"/>
            <ac:spMk id="35" creationId="{7480098B-4DE2-475F-927A-02FF699294BF}"/>
          </ac:spMkLst>
        </pc:spChg>
        <pc:spChg chg="add mod">
          <ac:chgData name="am i who" userId="4b6389a2c128101d" providerId="Windows Live" clId="Web-{CABA3080-022C-4FD4-80E4-FED3F22D12F3}" dt="2020-08-20T11:51:40.055" v="726" actId="1076"/>
          <ac:spMkLst>
            <pc:docMk/>
            <pc:sldMk cId="1379370123" sldId="325"/>
            <ac:spMk id="37" creationId="{EB26C830-3E01-42AA-B725-350E7F47AD6C}"/>
          </ac:spMkLst>
        </pc:spChg>
        <pc:spChg chg="add mod">
          <ac:chgData name="am i who" userId="4b6389a2c128101d" providerId="Windows Live" clId="Web-{CABA3080-022C-4FD4-80E4-FED3F22D12F3}" dt="2020-08-20T11:51:40.071" v="727" actId="1076"/>
          <ac:spMkLst>
            <pc:docMk/>
            <pc:sldMk cId="1379370123" sldId="325"/>
            <ac:spMk id="39" creationId="{8B1AEF00-FEF8-456A-80D0-27BBE1C79669}"/>
          </ac:spMkLst>
        </pc:spChg>
        <pc:spChg chg="add del">
          <ac:chgData name="am i who" userId="4b6389a2c128101d" providerId="Windows Live" clId="Web-{CABA3080-022C-4FD4-80E4-FED3F22D12F3}" dt="2020-08-20T11:50:44.493" v="699"/>
          <ac:spMkLst>
            <pc:docMk/>
            <pc:sldMk cId="1379370123" sldId="325"/>
            <ac:spMk id="40" creationId="{6AEA54A2-EBFB-48A8-9B22-22BCB8C603CB}"/>
          </ac:spMkLst>
        </pc:spChg>
        <pc:spChg chg="add mod">
          <ac:chgData name="am i who" userId="4b6389a2c128101d" providerId="Windows Live" clId="Web-{CABA3080-022C-4FD4-80E4-FED3F22D12F3}" dt="2020-08-20T11:51:06.338" v="718" actId="20577"/>
          <ac:spMkLst>
            <pc:docMk/>
            <pc:sldMk cId="1379370123" sldId="325"/>
            <ac:spMk id="41" creationId="{696F9541-1B13-4316-AAB2-70A09CD79646}"/>
          </ac:spMkLst>
        </pc:spChg>
        <pc:spChg chg="add del mod">
          <ac:chgData name="am i who" userId="4b6389a2c128101d" providerId="Windows Live" clId="Web-{CABA3080-022C-4FD4-80E4-FED3F22D12F3}" dt="2020-08-20T11:51:50.837" v="731"/>
          <ac:spMkLst>
            <pc:docMk/>
            <pc:sldMk cId="1379370123" sldId="325"/>
            <ac:spMk id="42" creationId="{DA9377B7-EF2B-4BAA-B820-D0613D0776A0}"/>
          </ac:spMkLst>
        </pc:spChg>
        <pc:spChg chg="add del mod">
          <ac:chgData name="am i who" userId="4b6389a2c128101d" providerId="Windows Live" clId="Web-{CABA3080-022C-4FD4-80E4-FED3F22D12F3}" dt="2020-08-20T11:51:50.837" v="730"/>
          <ac:spMkLst>
            <pc:docMk/>
            <pc:sldMk cId="1379370123" sldId="325"/>
            <ac:spMk id="43" creationId="{EC4DEBAB-2E45-44F0-BEBF-B0B95E5E6518}"/>
          </ac:spMkLst>
        </pc:spChg>
        <pc:spChg chg="add mod">
          <ac:chgData name="am i who" userId="4b6389a2c128101d" providerId="Windows Live" clId="Web-{CABA3080-022C-4FD4-80E4-FED3F22D12F3}" dt="2020-08-20T11:51:56.118" v="732" actId="1076"/>
          <ac:spMkLst>
            <pc:docMk/>
            <pc:sldMk cId="1379370123" sldId="325"/>
            <ac:spMk id="48" creationId="{18963376-DDB4-4432-849F-F5E4AE9AE7D1}"/>
          </ac:spMkLst>
        </pc:spChg>
        <pc:spChg chg="add mod">
          <ac:chgData name="am i who" userId="4b6389a2c128101d" providerId="Windows Live" clId="Web-{CABA3080-022C-4FD4-80E4-FED3F22D12F3}" dt="2020-08-20T11:51:56.118" v="733" actId="1076"/>
          <ac:spMkLst>
            <pc:docMk/>
            <pc:sldMk cId="1379370123" sldId="325"/>
            <ac:spMk id="49" creationId="{653AD911-3ACE-48B9-9180-09B46C232CAC}"/>
          </ac:spMkLst>
        </pc:spChg>
        <pc:spChg chg="mod">
          <ac:chgData name="am i who" userId="4b6389a2c128101d" providerId="Windows Live" clId="Web-{CABA3080-022C-4FD4-80E4-FED3F22D12F3}" dt="2020-08-20T11:45:33.744" v="561" actId="20577"/>
          <ac:spMkLst>
            <pc:docMk/>
            <pc:sldMk cId="1379370123" sldId="325"/>
            <ac:spMk id="63" creationId="{41AF5030-9A0D-4F8C-88C5-E9E19FDF7957}"/>
          </ac:spMkLst>
        </pc:spChg>
        <pc:spChg chg="del">
          <ac:chgData name="am i who" userId="4b6389a2c128101d" providerId="Windows Live" clId="Web-{CABA3080-022C-4FD4-80E4-FED3F22D12F3}" dt="2020-08-20T11:46:28.462" v="599"/>
          <ac:spMkLst>
            <pc:docMk/>
            <pc:sldMk cId="1379370123" sldId="325"/>
            <ac:spMk id="64" creationId="{59628939-4158-4333-AAD2-B674A0C4CF30}"/>
          </ac:spMkLst>
        </pc:spChg>
      </pc:sldChg>
      <pc:sldChg chg="del">
        <pc:chgData name="am i who" userId="4b6389a2c128101d" providerId="Windows Live" clId="Web-{CABA3080-022C-4FD4-80E4-FED3F22D12F3}" dt="2020-08-20T10:39:12.958" v="16"/>
        <pc:sldMkLst>
          <pc:docMk/>
          <pc:sldMk cId="2589303959" sldId="325"/>
        </pc:sldMkLst>
      </pc:sldChg>
      <pc:sldChg chg="del">
        <pc:chgData name="am i who" userId="4b6389a2c128101d" providerId="Windows Live" clId="Web-{CABA3080-022C-4FD4-80E4-FED3F22D12F3}" dt="2020-08-20T10:39:12.958" v="9"/>
        <pc:sldMkLst>
          <pc:docMk/>
          <pc:sldMk cId="1871369506" sldId="326"/>
        </pc:sldMkLst>
      </pc:sldChg>
      <pc:sldChg chg="add">
        <pc:chgData name="am i who" userId="4b6389a2c128101d" providerId="Windows Live" clId="Web-{CABA3080-022C-4FD4-80E4-FED3F22D12F3}" dt="2020-08-20T11:38:21.104" v="479"/>
        <pc:sldMkLst>
          <pc:docMk/>
          <pc:sldMk cId="1928396848" sldId="326"/>
        </pc:sldMkLst>
      </pc:sldChg>
      <pc:sldChg chg="add">
        <pc:chgData name="am i who" userId="4b6389a2c128101d" providerId="Windows Live" clId="Web-{CABA3080-022C-4FD4-80E4-FED3F22D12F3}" dt="2020-08-20T11:38:21.370" v="480"/>
        <pc:sldMkLst>
          <pc:docMk/>
          <pc:sldMk cId="2981338599" sldId="327"/>
        </pc:sldMkLst>
      </pc:sldChg>
      <pc:sldChg chg="del">
        <pc:chgData name="am i who" userId="4b6389a2c128101d" providerId="Windows Live" clId="Web-{CABA3080-022C-4FD4-80E4-FED3F22D12F3}" dt="2020-08-20T10:39:12.958" v="14"/>
        <pc:sldMkLst>
          <pc:docMk/>
          <pc:sldMk cId="3462844787" sldId="327"/>
        </pc:sldMkLst>
      </pc:sldChg>
      <pc:sldChg chg="add">
        <pc:chgData name="am i who" userId="4b6389a2c128101d" providerId="Windows Live" clId="Web-{CABA3080-022C-4FD4-80E4-FED3F22D12F3}" dt="2020-08-20T11:38:39.714" v="481"/>
        <pc:sldMkLst>
          <pc:docMk/>
          <pc:sldMk cId="1881451677" sldId="328"/>
        </pc:sldMkLst>
      </pc:sldChg>
      <pc:sldChg chg="del">
        <pc:chgData name="am i who" userId="4b6389a2c128101d" providerId="Windows Live" clId="Web-{CABA3080-022C-4FD4-80E4-FED3F22D12F3}" dt="2020-08-20T10:39:12.942" v="2"/>
        <pc:sldMkLst>
          <pc:docMk/>
          <pc:sldMk cId="3683021430" sldId="328"/>
        </pc:sldMkLst>
      </pc:sldChg>
      <pc:sldChg chg="add">
        <pc:chgData name="am i who" userId="4b6389a2c128101d" providerId="Windows Live" clId="Web-{CABA3080-022C-4FD4-80E4-FED3F22D12F3}" dt="2020-08-20T11:38:54.745" v="482"/>
        <pc:sldMkLst>
          <pc:docMk/>
          <pc:sldMk cId="2047895265" sldId="329"/>
        </pc:sldMkLst>
      </pc:sldChg>
      <pc:sldChg chg="del">
        <pc:chgData name="am i who" userId="4b6389a2c128101d" providerId="Windows Live" clId="Web-{CABA3080-022C-4FD4-80E4-FED3F22D12F3}" dt="2020-08-20T10:39:12.942" v="3"/>
        <pc:sldMkLst>
          <pc:docMk/>
          <pc:sldMk cId="2285131384" sldId="329"/>
        </pc:sldMkLst>
      </pc:sldChg>
      <pc:sldChg chg="del">
        <pc:chgData name="am i who" userId="4b6389a2c128101d" providerId="Windows Live" clId="Web-{CABA3080-022C-4FD4-80E4-FED3F22D12F3}" dt="2020-08-20T10:39:12.942" v="4"/>
        <pc:sldMkLst>
          <pc:docMk/>
          <pc:sldMk cId="1381299109" sldId="330"/>
        </pc:sldMkLst>
      </pc:sldChg>
      <pc:sldChg chg="add">
        <pc:chgData name="am i who" userId="4b6389a2c128101d" providerId="Windows Live" clId="Web-{CABA3080-022C-4FD4-80E4-FED3F22D12F3}" dt="2020-08-20T11:39:07.917" v="483"/>
        <pc:sldMkLst>
          <pc:docMk/>
          <pc:sldMk cId="3498142339" sldId="330"/>
        </pc:sldMkLst>
      </pc:sldChg>
      <pc:sldChg chg="del">
        <pc:chgData name="am i who" userId="4b6389a2c128101d" providerId="Windows Live" clId="Web-{CABA3080-022C-4FD4-80E4-FED3F22D12F3}" dt="2020-08-20T10:39:12.958" v="5"/>
        <pc:sldMkLst>
          <pc:docMk/>
          <pc:sldMk cId="1159696588" sldId="331"/>
        </pc:sldMkLst>
      </pc:sldChg>
      <pc:sldChg chg="add">
        <pc:chgData name="am i who" userId="4b6389a2c128101d" providerId="Windows Live" clId="Web-{CABA3080-022C-4FD4-80E4-FED3F22D12F3}" dt="2020-08-20T11:39:48.292" v="484"/>
        <pc:sldMkLst>
          <pc:docMk/>
          <pc:sldMk cId="1658202801" sldId="331"/>
        </pc:sldMkLst>
      </pc:sldChg>
      <pc:sldChg chg="del">
        <pc:chgData name="am i who" userId="4b6389a2c128101d" providerId="Windows Live" clId="Web-{CABA3080-022C-4FD4-80E4-FED3F22D12F3}" dt="2020-08-20T10:39:12.958" v="6"/>
        <pc:sldMkLst>
          <pc:docMk/>
          <pc:sldMk cId="1202792927" sldId="332"/>
        </pc:sldMkLst>
      </pc:sldChg>
      <pc:sldChg chg="delSp modSp add">
        <pc:chgData name="am i who" userId="4b6389a2c128101d" providerId="Windows Live" clId="Web-{CABA3080-022C-4FD4-80E4-FED3F22D12F3}" dt="2020-08-20T11:43:45.807" v="536"/>
        <pc:sldMkLst>
          <pc:docMk/>
          <pc:sldMk cId="3328996750" sldId="332"/>
        </pc:sldMkLst>
        <pc:spChg chg="mod">
          <ac:chgData name="am i who" userId="4b6389a2c128101d" providerId="Windows Live" clId="Web-{CABA3080-022C-4FD4-80E4-FED3F22D12F3}" dt="2020-08-20T11:43:33.822" v="522" actId="20577"/>
          <ac:spMkLst>
            <pc:docMk/>
            <pc:sldMk cId="3328996750" sldId="332"/>
            <ac:spMk id="62" creationId="{00000000-0000-0000-0000-000000000000}"/>
          </ac:spMkLst>
        </pc:spChg>
        <pc:spChg chg="mod">
          <ac:chgData name="am i who" userId="4b6389a2c128101d" providerId="Windows Live" clId="Web-{CABA3080-022C-4FD4-80E4-FED3F22D12F3}" dt="2020-08-20T11:43:37.291" v="525" actId="20577"/>
          <ac:spMkLst>
            <pc:docMk/>
            <pc:sldMk cId="3328996750" sldId="332"/>
            <ac:spMk id="63" creationId="{00000000-0000-0000-0000-000000000000}"/>
          </ac:spMkLst>
        </pc:spChg>
        <pc:spChg chg="mod">
          <ac:chgData name="am i who" userId="4b6389a2c128101d" providerId="Windows Live" clId="Web-{CABA3080-022C-4FD4-80E4-FED3F22D12F3}" dt="2020-08-20T11:43:41.447" v="531" actId="20577"/>
          <ac:spMkLst>
            <pc:docMk/>
            <pc:sldMk cId="3328996750" sldId="332"/>
            <ac:spMk id="64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6"/>
          <ac:spMkLst>
            <pc:docMk/>
            <pc:sldMk cId="3328996750" sldId="332"/>
            <ac:spMk id="65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5"/>
          <ac:spMkLst>
            <pc:docMk/>
            <pc:sldMk cId="3328996750" sldId="332"/>
            <ac:spMk id="66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4"/>
          <ac:spMkLst>
            <pc:docMk/>
            <pc:sldMk cId="3328996750" sldId="332"/>
            <ac:spMk id="67" creationId="{00000000-0000-0000-0000-000000000000}"/>
          </ac:spMkLst>
        </pc:spChg>
        <pc:spChg chg="del">
          <ac:chgData name="am i who" userId="4b6389a2c128101d" providerId="Windows Live" clId="Web-{CABA3080-022C-4FD4-80E4-FED3F22D12F3}" dt="2020-08-20T11:43:45.807" v="533"/>
          <ac:spMkLst>
            <pc:docMk/>
            <pc:sldMk cId="3328996750" sldId="332"/>
            <ac:spMk id="68" creationId="{00000000-0000-0000-0000-000000000000}"/>
          </ac:spMkLst>
        </pc:spChg>
      </pc:sldChg>
      <pc:sldChg chg="del">
        <pc:chgData name="am i who" userId="4b6389a2c128101d" providerId="Windows Live" clId="Web-{CABA3080-022C-4FD4-80E4-FED3F22D12F3}" dt="2020-08-20T10:39:12.958" v="7"/>
        <pc:sldMkLst>
          <pc:docMk/>
          <pc:sldMk cId="2235867670" sldId="333"/>
        </pc:sldMkLst>
      </pc:sldChg>
      <pc:sldChg chg="addSp delSp modSp add replId">
        <pc:chgData name="am i who" userId="4b6389a2c128101d" providerId="Windows Live" clId="Web-{CABA3080-022C-4FD4-80E4-FED3F22D12F3}" dt="2020-08-20T11:42:35.901" v="519" actId="1076"/>
        <pc:sldMkLst>
          <pc:docMk/>
          <pc:sldMk cId="3666846027" sldId="333"/>
        </pc:sldMkLst>
        <pc:spChg chg="mod">
          <ac:chgData name="am i who" userId="4b6389a2c128101d" providerId="Windows Live" clId="Web-{CABA3080-022C-4FD4-80E4-FED3F22D12F3}" dt="2020-08-20T11:42:35.573" v="514" actId="20577"/>
          <ac:spMkLst>
            <pc:docMk/>
            <pc:sldMk cId="3666846027" sldId="333"/>
            <ac:spMk id="2" creationId="{00000000-0000-0000-0000-000000000000}"/>
          </ac:spMkLst>
        </pc:spChg>
        <pc:picChg chg="add mod">
          <ac:chgData name="am i who" userId="4b6389a2c128101d" providerId="Windows Live" clId="Web-{CABA3080-022C-4FD4-80E4-FED3F22D12F3}" dt="2020-08-20T11:42:35.901" v="519" actId="1076"/>
          <ac:picMkLst>
            <pc:docMk/>
            <pc:sldMk cId="3666846027" sldId="333"/>
            <ac:picMk id="3" creationId="{048F05E8-A542-4BA9-B204-844B0C7554FF}"/>
          </ac:picMkLst>
        </pc:picChg>
        <pc:picChg chg="del">
          <ac:chgData name="am i who" userId="4b6389a2c128101d" providerId="Windows Live" clId="Web-{CABA3080-022C-4FD4-80E4-FED3F22D12F3}" dt="2020-08-20T11:42:35.619" v="515"/>
          <ac:picMkLst>
            <pc:docMk/>
            <pc:sldMk cId="3666846027" sldId="333"/>
            <ac:picMk id="5" creationId="{211D6612-2BFE-495D-B027-BC73BB9B6A9B}"/>
          </ac:picMkLst>
        </pc:picChg>
      </pc:sldChg>
      <pc:sldChg chg="modSp add replId">
        <pc:chgData name="am i who" userId="4b6389a2c128101d" providerId="Windows Live" clId="Web-{CABA3080-022C-4FD4-80E4-FED3F22D12F3}" dt="2020-08-20T11:52:53.055" v="747" actId="1076"/>
        <pc:sldMkLst>
          <pc:docMk/>
          <pc:sldMk cId="1876424432" sldId="334"/>
        </pc:sldMkLst>
        <pc:spChg chg="mod">
          <ac:chgData name="am i who" userId="4b6389a2c128101d" providerId="Windows Live" clId="Web-{CABA3080-022C-4FD4-80E4-FED3F22D12F3}" dt="2020-08-20T11:52:53.055" v="747" actId="1076"/>
          <ac:spMkLst>
            <pc:docMk/>
            <pc:sldMk cId="1876424432" sldId="334"/>
            <ac:spMk id="6" creationId="{D966A813-E740-4871-8845-7893B6D28E27}"/>
          </ac:spMkLst>
        </pc:spChg>
      </pc:sldChg>
      <pc:sldChg chg="del">
        <pc:chgData name="am i who" userId="4b6389a2c128101d" providerId="Windows Live" clId="Web-{CABA3080-022C-4FD4-80E4-FED3F22D12F3}" dt="2020-08-20T10:39:12.958" v="15"/>
        <pc:sldMkLst>
          <pc:docMk/>
          <pc:sldMk cId="3939361673" sldId="334"/>
        </pc:sldMkLst>
      </pc:sldChg>
      <pc:sldChg chg="del">
        <pc:chgData name="am i who" userId="4b6389a2c128101d" providerId="Windows Live" clId="Web-{CABA3080-022C-4FD4-80E4-FED3F22D12F3}" dt="2020-08-20T10:39:12.958" v="13"/>
        <pc:sldMkLst>
          <pc:docMk/>
          <pc:sldMk cId="3648762165" sldId="335"/>
        </pc:sldMkLst>
      </pc:sldChg>
      <pc:sldChg chg="del">
        <pc:chgData name="am i who" userId="4b6389a2c128101d" providerId="Windows Live" clId="Web-{CABA3080-022C-4FD4-80E4-FED3F22D12F3}" dt="2020-08-20T10:39:12.958" v="12"/>
        <pc:sldMkLst>
          <pc:docMk/>
          <pc:sldMk cId="3302411846" sldId="336"/>
        </pc:sldMkLst>
      </pc:sldChg>
      <pc:sldChg chg="del">
        <pc:chgData name="am i who" userId="4b6389a2c128101d" providerId="Windows Live" clId="Web-{CABA3080-022C-4FD4-80E4-FED3F22D12F3}" dt="2020-08-20T10:39:12.958" v="11"/>
        <pc:sldMkLst>
          <pc:docMk/>
          <pc:sldMk cId="3311000797" sldId="337"/>
        </pc:sldMkLst>
      </pc:sldChg>
      <pc:sldChg chg="del">
        <pc:chgData name="am i who" userId="4b6389a2c128101d" providerId="Windows Live" clId="Web-{CABA3080-022C-4FD4-80E4-FED3F22D12F3}" dt="2020-08-20T10:39:12.958" v="10"/>
        <pc:sldMkLst>
          <pc:docMk/>
          <pc:sldMk cId="335734335" sldId="338"/>
        </pc:sldMkLst>
      </pc:sldChg>
      <pc:sldChg chg="del">
        <pc:chgData name="am i who" userId="4b6389a2c128101d" providerId="Windows Live" clId="Web-{CABA3080-022C-4FD4-80E4-FED3F22D12F3}" dt="2020-08-20T10:39:12.958" v="8"/>
        <pc:sldMkLst>
          <pc:docMk/>
          <pc:sldMk cId="318424935" sldId="339"/>
        </pc:sldMkLst>
      </pc:sldChg>
      <pc:sldChg chg="del">
        <pc:chgData name="am i who" userId="4b6389a2c128101d" providerId="Windows Live" clId="Web-{CABA3080-022C-4FD4-80E4-FED3F22D12F3}" dt="2020-08-20T10:39:12.942" v="1"/>
        <pc:sldMkLst>
          <pc:docMk/>
          <pc:sldMk cId="3197196025" sldId="340"/>
        </pc:sldMkLst>
      </pc:sldChg>
      <pc:sldChg chg="del">
        <pc:chgData name="am i who" userId="4b6389a2c128101d" providerId="Windows Live" clId="Web-{CABA3080-022C-4FD4-80E4-FED3F22D12F3}" dt="2020-08-20T10:39:12.895" v="0"/>
        <pc:sldMkLst>
          <pc:docMk/>
          <pc:sldMk cId="1098497790" sldId="341"/>
        </pc:sldMkLst>
      </pc:sldChg>
      <pc:sldMasterChg chg="add addSldLayout">
        <pc:chgData name="am i who" userId="4b6389a2c128101d" providerId="Windows Live" clId="Web-{CABA3080-022C-4FD4-80E4-FED3F22D12F3}" dt="2020-08-20T10:44:22.459" v="39"/>
        <pc:sldMasterMkLst>
          <pc:docMk/>
          <pc:sldMasterMk cId="0" sldId="2147483681"/>
        </pc:sldMasterMkLst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CABA3080-022C-4FD4-80E4-FED3F22D12F3}" dt="2020-08-20T10:44:22.459" v="39"/>
          <pc:sldLayoutMkLst>
            <pc:docMk/>
            <pc:sldMasterMk cId="0" sldId="2147483681"/>
            <pc:sldLayoutMk cId="0" sldId="2147483665"/>
          </pc:sldLayoutMkLst>
        </pc:sldLayoutChg>
      </pc:sldMasterChg>
      <pc:sldMasterChg chg="add addSldLayout">
        <pc:chgData name="am i who" userId="4b6389a2c128101d" providerId="Windows Live" clId="Web-{CABA3080-022C-4FD4-80E4-FED3F22D12F3}" dt="2020-08-20T10:52:40.143" v="145"/>
        <pc:sldMasterMkLst>
          <pc:docMk/>
          <pc:sldMasterMk cId="0" sldId="2147483682"/>
        </pc:sldMasterMkLst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60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3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4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5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6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7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8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89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0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1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2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3"/>
          </pc:sldLayoutMkLst>
        </pc:sldLayoutChg>
        <pc:sldLayoutChg chg="add">
          <pc:chgData name="am i who" userId="4b6389a2c128101d" providerId="Windows Live" clId="Web-{CABA3080-022C-4FD4-80E4-FED3F22D12F3}" dt="2020-08-20T10:52:40.143" v="145"/>
          <pc:sldLayoutMkLst>
            <pc:docMk/>
            <pc:sldMasterMk cId="0" sldId="2147483682"/>
            <pc:sldLayoutMk cId="0" sldId="2147483694"/>
          </pc:sldLayoutMkLst>
        </pc:sldLayoutChg>
      </pc:sldMasterChg>
    </pc:docChg>
  </pc:docChgLst>
  <pc:docChgLst>
    <pc:chgData name="am i who" userId="4b6389a2c128101d" providerId="Windows Live" clId="Web-{3EBC9DA3-D373-4EBB-8DA0-8C40C8D3469F}"/>
    <pc:docChg chg="addSld delSld modSld sldOrd">
      <pc:chgData name="am i who" userId="4b6389a2c128101d" providerId="Windows Live" clId="Web-{3EBC9DA3-D373-4EBB-8DA0-8C40C8D3469F}" dt="2020-08-06T14:14:01.682" v="1579" actId="1076"/>
      <pc:docMkLst>
        <pc:docMk/>
      </pc:docMkLst>
      <pc:sldChg chg="addSp delSp modSp">
        <pc:chgData name="am i who" userId="4b6389a2c128101d" providerId="Windows Live" clId="Web-{3EBC9DA3-D373-4EBB-8DA0-8C40C8D3469F}" dt="2020-08-06T14:00:15.688" v="1325" actId="20577"/>
        <pc:sldMkLst>
          <pc:docMk/>
          <pc:sldMk cId="2967144756" sldId="276"/>
        </pc:sldMkLst>
        <pc:spChg chg="add del">
          <ac:chgData name="am i who" userId="4b6389a2c128101d" providerId="Windows Live" clId="Web-{3EBC9DA3-D373-4EBB-8DA0-8C40C8D3469F}" dt="2020-08-06T13:51:20.540" v="1260"/>
          <ac:spMkLst>
            <pc:docMk/>
            <pc:sldMk cId="2967144756" sldId="276"/>
            <ac:spMk id="4" creationId="{1F25F262-4A97-49C0-83BC-ADEC288C031E}"/>
          </ac:spMkLst>
        </pc:spChg>
        <pc:spChg chg="mod">
          <ac:chgData name="am i who" userId="4b6389a2c128101d" providerId="Windows Live" clId="Web-{3EBC9DA3-D373-4EBB-8DA0-8C40C8D3469F}" dt="2020-08-06T14:00:15.688" v="1325" actId="20577"/>
          <ac:spMkLst>
            <pc:docMk/>
            <pc:sldMk cId="2967144756" sldId="276"/>
            <ac:spMk id="7" creationId="{00000000-0000-0000-0000-000000000000}"/>
          </ac:spMkLst>
        </pc:spChg>
        <pc:picChg chg="add del mod">
          <ac:chgData name="am i who" userId="4b6389a2c128101d" providerId="Windows Live" clId="Web-{3EBC9DA3-D373-4EBB-8DA0-8C40C8D3469F}" dt="2020-08-06T12:01:10.227" v="592"/>
          <ac:picMkLst>
            <pc:docMk/>
            <pc:sldMk cId="2967144756" sldId="276"/>
            <ac:picMk id="3" creationId="{94D936AE-DABF-4B2A-B6D0-26FA587AD0EE}"/>
          </ac:picMkLst>
        </pc:picChg>
      </pc:sldChg>
      <pc:sldChg chg="modSp">
        <pc:chgData name="am i who" userId="4b6389a2c128101d" providerId="Windows Live" clId="Web-{3EBC9DA3-D373-4EBB-8DA0-8C40C8D3469F}" dt="2020-08-06T11:16:14.710" v="0" actId="20577"/>
        <pc:sldMkLst>
          <pc:docMk/>
          <pc:sldMk cId="2999572607" sldId="280"/>
        </pc:sldMkLst>
        <pc:spChg chg="mod">
          <ac:chgData name="am i who" userId="4b6389a2c128101d" providerId="Windows Live" clId="Web-{3EBC9DA3-D373-4EBB-8DA0-8C40C8D3469F}" dt="2020-08-06T11:16:14.710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3EBC9DA3-D373-4EBB-8DA0-8C40C8D3469F}" dt="2020-08-06T12:09:20.607" v="671" actId="1076"/>
        <pc:sldMkLst>
          <pc:docMk/>
          <pc:sldMk cId="1431700003" sldId="285"/>
        </pc:sldMkLst>
        <pc:spChg chg="mod">
          <ac:chgData name="am i who" userId="4b6389a2c128101d" providerId="Windows Live" clId="Web-{3EBC9DA3-D373-4EBB-8DA0-8C40C8D3469F}" dt="2020-08-06T12:09:20.607" v="671" actId="1076"/>
          <ac:spMkLst>
            <pc:docMk/>
            <pc:sldMk cId="1431700003" sldId="285"/>
            <ac:spMk id="6" creationId="{D966A813-E740-4871-8845-7893B6D28E27}"/>
          </ac:spMkLst>
        </pc:spChg>
      </pc:sldChg>
      <pc:sldChg chg="del ord">
        <pc:chgData name="am i who" userId="4b6389a2c128101d" providerId="Windows Live" clId="Web-{3EBC9DA3-D373-4EBB-8DA0-8C40C8D3469F}" dt="2020-08-06T12:01:06.898" v="591"/>
        <pc:sldMkLst>
          <pc:docMk/>
          <pc:sldMk cId="3141715165" sldId="287"/>
        </pc:sldMkLst>
      </pc:sldChg>
      <pc:sldChg chg="addSp delSp modSp modNotes">
        <pc:chgData name="am i who" userId="4b6389a2c128101d" providerId="Windows Live" clId="Web-{3EBC9DA3-D373-4EBB-8DA0-8C40C8D3469F}" dt="2020-08-06T12:09:23.576" v="672" actId="20577"/>
        <pc:sldMkLst>
          <pc:docMk/>
          <pc:sldMk cId="1157887027" sldId="292"/>
        </pc:sldMkLst>
        <pc:spChg chg="mod">
          <ac:chgData name="am i who" userId="4b6389a2c128101d" providerId="Windows Live" clId="Web-{3EBC9DA3-D373-4EBB-8DA0-8C40C8D3469F}" dt="2020-08-06T12:09:23.576" v="672" actId="20577"/>
          <ac:spMkLst>
            <pc:docMk/>
            <pc:sldMk cId="1157887027" sldId="292"/>
            <ac:spMk id="2" creationId="{00000000-0000-0000-0000-000000000000}"/>
          </ac:spMkLst>
        </pc:spChg>
        <pc:spChg chg="del mod">
          <ac:chgData name="am i who" userId="4b6389a2c128101d" providerId="Windows Live" clId="Web-{3EBC9DA3-D373-4EBB-8DA0-8C40C8D3469F}" dt="2020-08-06T11:30:38.564" v="105"/>
          <ac:spMkLst>
            <pc:docMk/>
            <pc:sldMk cId="1157887027" sldId="292"/>
            <ac:spMk id="8" creationId="{34EF5577-A009-40DC-9A8A-D973C6A845D7}"/>
          </ac:spMkLst>
        </pc:spChg>
        <pc:picChg chg="del">
          <ac:chgData name="am i who" userId="4b6389a2c128101d" providerId="Windows Live" clId="Web-{3EBC9DA3-D373-4EBB-8DA0-8C40C8D3469F}" dt="2020-08-06T11:28:39.031" v="80"/>
          <ac:picMkLst>
            <pc:docMk/>
            <pc:sldMk cId="1157887027" sldId="292"/>
            <ac:picMk id="3" creationId="{E5953800-7E92-41A0-A742-D1C291959CAF}"/>
          </ac:picMkLst>
        </pc:picChg>
        <pc:picChg chg="add mod">
          <ac:chgData name="am i who" userId="4b6389a2c128101d" providerId="Windows Live" clId="Web-{3EBC9DA3-D373-4EBB-8DA0-8C40C8D3469F}" dt="2020-08-06T11:38:55.304" v="177" actId="1076"/>
          <ac:picMkLst>
            <pc:docMk/>
            <pc:sldMk cId="1157887027" sldId="292"/>
            <ac:picMk id="4" creationId="{3AFBD546-C8D6-4DBC-9F1C-5ECFB7642D3A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5.420" v="674" actId="20577"/>
        <pc:sldMkLst>
          <pc:docMk/>
          <pc:sldMk cId="4228579641" sldId="293"/>
        </pc:sldMkLst>
        <pc:spChg chg="mod">
          <ac:chgData name="am i who" userId="4b6389a2c128101d" providerId="Windows Live" clId="Web-{3EBC9DA3-D373-4EBB-8DA0-8C40C8D3469F}" dt="2020-08-06T12:09:25.420" v="674" actId="20577"/>
          <ac:spMkLst>
            <pc:docMk/>
            <pc:sldMk cId="4228579641" sldId="293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32:49.112" v="131" actId="20577"/>
          <ac:spMkLst>
            <pc:docMk/>
            <pc:sldMk cId="4228579641" sldId="293"/>
            <ac:spMk id="7" creationId="{04103674-33DA-4021-9C7A-D3E20C89E23C}"/>
          </ac:spMkLst>
        </pc:spChg>
        <pc:picChg chg="add del mod">
          <ac:chgData name="am i who" userId="4b6389a2c128101d" providerId="Windows Live" clId="Web-{3EBC9DA3-D373-4EBB-8DA0-8C40C8D3469F}" dt="2020-08-06T11:31:12.658" v="114"/>
          <ac:picMkLst>
            <pc:docMk/>
            <pc:sldMk cId="4228579641" sldId="293"/>
            <ac:picMk id="3" creationId="{976AF1E0-131D-4E81-9C80-6CC8523BF71D}"/>
          </ac:picMkLst>
        </pc:picChg>
        <pc:picChg chg="mod">
          <ac:chgData name="am i who" userId="4b6389a2c128101d" providerId="Windows Live" clId="Web-{3EBC9DA3-D373-4EBB-8DA0-8C40C8D3469F}" dt="2020-08-06T11:31:23.080" v="115" actId="14100"/>
          <ac:picMkLst>
            <pc:docMk/>
            <pc:sldMk cId="4228579641" sldId="293"/>
            <ac:picMk id="4" creationId="{3AFBD546-C8D6-4DBC-9F1C-5ECFB7642D3A}"/>
          </ac:picMkLst>
        </pc:picChg>
        <pc:picChg chg="add mod">
          <ac:chgData name="am i who" userId="4b6389a2c128101d" providerId="Windows Live" clId="Web-{3EBC9DA3-D373-4EBB-8DA0-8C40C8D3469F}" dt="2020-08-06T11:32:26.253" v="120" actId="1076"/>
          <ac:picMkLst>
            <pc:docMk/>
            <pc:sldMk cId="4228579641" sldId="293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8.092" v="677" actId="20577"/>
        <pc:sldMkLst>
          <pc:docMk/>
          <pc:sldMk cId="2281590850" sldId="294"/>
        </pc:sldMkLst>
        <pc:spChg chg="mod">
          <ac:chgData name="am i who" userId="4b6389a2c128101d" providerId="Windows Live" clId="Web-{3EBC9DA3-D373-4EBB-8DA0-8C40C8D3469F}" dt="2020-08-06T12:09:28.092" v="677" actId="20577"/>
          <ac:spMkLst>
            <pc:docMk/>
            <pc:sldMk cId="2281590850" sldId="294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1:33:24.972" v="139"/>
          <ac:spMkLst>
            <pc:docMk/>
            <pc:sldMk cId="2281590850" sldId="294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1:34:13.254" v="155" actId="1076"/>
          <ac:spMkLst>
            <pc:docMk/>
            <pc:sldMk cId="2281590850" sldId="294"/>
            <ac:spMk id="8" creationId="{A2AA5D42-1004-4B26-9B83-695A2516ECC5}"/>
          </ac:spMkLst>
        </pc:spChg>
        <pc:picChg chg="add mod">
          <ac:chgData name="am i who" userId="4b6389a2c128101d" providerId="Windows Live" clId="Web-{3EBC9DA3-D373-4EBB-8DA0-8C40C8D3469F}" dt="2020-08-06T11:34:16.848" v="156" actId="1076"/>
          <ac:picMkLst>
            <pc:docMk/>
            <pc:sldMk cId="2281590850" sldId="294"/>
            <ac:picMk id="3" creationId="{A59CB5B0-7A8F-4783-A179-98E255A350E7}"/>
          </ac:picMkLst>
        </pc:picChg>
        <pc:picChg chg="mod">
          <ac:chgData name="am i who" userId="4b6389a2c128101d" providerId="Windows Live" clId="Web-{3EBC9DA3-D373-4EBB-8DA0-8C40C8D3469F}" dt="2020-08-06T11:34:18.035" v="157" actId="1076"/>
          <ac:picMkLst>
            <pc:docMk/>
            <pc:sldMk cId="2281590850" sldId="294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1:33:28.832" v="142" actId="1076"/>
          <ac:picMkLst>
            <pc:docMk/>
            <pc:sldMk cId="2281590850" sldId="294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32.342" v="679" actId="20577"/>
        <pc:sldMkLst>
          <pc:docMk/>
          <pc:sldMk cId="3586229544" sldId="295"/>
        </pc:sldMkLst>
        <pc:spChg chg="mod">
          <ac:chgData name="am i who" userId="4b6389a2c128101d" providerId="Windows Live" clId="Web-{3EBC9DA3-D373-4EBB-8DA0-8C40C8D3469F}" dt="2020-08-06T12:09:32.342" v="679" actId="20577"/>
          <ac:spMkLst>
            <pc:docMk/>
            <pc:sldMk cId="3586229544" sldId="295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43:07.792" v="277" actId="1076"/>
          <ac:spMkLst>
            <pc:docMk/>
            <pc:sldMk cId="3586229544" sldId="295"/>
            <ac:spMk id="7" creationId="{D24F9F15-484C-4D31-A89E-B6B3DFB6B9D7}"/>
          </ac:spMkLst>
        </pc:spChg>
        <pc:spChg chg="del">
          <ac:chgData name="am i who" userId="4b6389a2c128101d" providerId="Windows Live" clId="Web-{3EBC9DA3-D373-4EBB-8DA0-8C40C8D3469F}" dt="2020-08-06T11:39:06.726" v="186"/>
          <ac:spMkLst>
            <pc:docMk/>
            <pc:sldMk cId="3586229544" sldId="295"/>
            <ac:spMk id="8" creationId="{A2AA5D42-1004-4B26-9B83-695A2516ECC5}"/>
          </ac:spMkLst>
        </pc:spChg>
        <pc:picChg chg="del">
          <ac:chgData name="am i who" userId="4b6389a2c128101d" providerId="Windows Live" clId="Web-{3EBC9DA3-D373-4EBB-8DA0-8C40C8D3469F}" dt="2020-08-06T11:39:04.726" v="185"/>
          <ac:picMkLst>
            <pc:docMk/>
            <pc:sldMk cId="3586229544" sldId="295"/>
            <ac:picMk id="3" creationId="{A59CB5B0-7A8F-4783-A179-98E255A350E7}"/>
          </ac:picMkLst>
        </pc:picChg>
        <pc:picChg chg="del">
          <ac:chgData name="am i who" userId="4b6389a2c128101d" providerId="Windows Live" clId="Web-{3EBC9DA3-D373-4EBB-8DA0-8C40C8D3469F}" dt="2020-08-06T11:39:10.804" v="188"/>
          <ac:picMkLst>
            <pc:docMk/>
            <pc:sldMk cId="3586229544" sldId="295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1:39:09.789" v="187"/>
          <ac:picMkLst>
            <pc:docMk/>
            <pc:sldMk cId="3586229544" sldId="295"/>
            <ac:picMk id="6" creationId="{CC28EF82-5C9D-4D04-9851-94F5724E1E55}"/>
          </ac:picMkLst>
        </pc:picChg>
      </pc:sldChg>
      <pc:sldChg chg="addSp modSp add replId">
        <pc:chgData name="am i who" userId="4b6389a2c128101d" providerId="Windows Live" clId="Web-{3EBC9DA3-D373-4EBB-8DA0-8C40C8D3469F}" dt="2020-08-06T12:09:34.061" v="681" actId="20577"/>
        <pc:sldMkLst>
          <pc:docMk/>
          <pc:sldMk cId="1625501641" sldId="296"/>
        </pc:sldMkLst>
        <pc:spChg chg="mod">
          <ac:chgData name="am i who" userId="4b6389a2c128101d" providerId="Windows Live" clId="Web-{3EBC9DA3-D373-4EBB-8DA0-8C40C8D3469F}" dt="2020-08-06T12:09:34.061" v="681" actId="20577"/>
          <ac:spMkLst>
            <pc:docMk/>
            <pc:sldMk cId="1625501641" sldId="296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4:11.121" v="284" actId="14100"/>
          <ac:spMkLst>
            <pc:docMk/>
            <pc:sldMk cId="1625501641" sldId="296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45:05.996" v="288" actId="1076"/>
          <ac:picMkLst>
            <pc:docMk/>
            <pc:sldMk cId="1625501641" sldId="296"/>
            <ac:picMk id="3" creationId="{0D24D4D9-91EF-470E-AD97-BF10936AD104}"/>
          </ac:picMkLst>
        </pc:picChg>
      </pc:sldChg>
      <pc:sldChg chg="delSp modSp add replId">
        <pc:chgData name="am i who" userId="4b6389a2c128101d" providerId="Windows Live" clId="Web-{3EBC9DA3-D373-4EBB-8DA0-8C40C8D3469F}" dt="2020-08-06T12:09:37.108" v="684" actId="20577"/>
        <pc:sldMkLst>
          <pc:docMk/>
          <pc:sldMk cId="2346837413" sldId="297"/>
        </pc:sldMkLst>
        <pc:spChg chg="mod">
          <ac:chgData name="am i who" userId="4b6389a2c128101d" providerId="Windows Live" clId="Web-{3EBC9DA3-D373-4EBB-8DA0-8C40C8D3469F}" dt="2020-08-06T12:09:37.108" v="684" actId="20577"/>
          <ac:spMkLst>
            <pc:docMk/>
            <pc:sldMk cId="2346837413" sldId="297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8:30.296" v="368" actId="20577"/>
          <ac:spMkLst>
            <pc:docMk/>
            <pc:sldMk cId="2346837413" sldId="297"/>
            <ac:spMk id="7" creationId="{D24F9F15-484C-4D31-A89E-B6B3DFB6B9D7}"/>
          </ac:spMkLst>
        </pc:spChg>
        <pc:picChg chg="del">
          <ac:chgData name="am i who" userId="4b6389a2c128101d" providerId="Windows Live" clId="Web-{3EBC9DA3-D373-4EBB-8DA0-8C40C8D3469F}" dt="2020-08-06T11:45:40.059" v="316"/>
          <ac:picMkLst>
            <pc:docMk/>
            <pc:sldMk cId="2346837413" sldId="297"/>
            <ac:picMk id="3" creationId="{0D24D4D9-91EF-470E-AD97-BF10936AD104}"/>
          </ac:picMkLst>
        </pc:picChg>
      </pc:sldChg>
      <pc:sldChg chg="add del replId">
        <pc:chgData name="am i who" userId="4b6389a2c128101d" providerId="Windows Live" clId="Web-{3EBC9DA3-D373-4EBB-8DA0-8C40C8D3469F}" dt="2020-08-06T11:48:57.249" v="370"/>
        <pc:sldMkLst>
          <pc:docMk/>
          <pc:sldMk cId="50209853" sldId="298"/>
        </pc:sldMkLst>
      </pc:sldChg>
      <pc:sldChg chg="modSp add replId">
        <pc:chgData name="am i who" userId="4b6389a2c128101d" providerId="Windows Live" clId="Web-{3EBC9DA3-D373-4EBB-8DA0-8C40C8D3469F}" dt="2020-08-06T12:09:46.248" v="690" actId="20577"/>
        <pc:sldMkLst>
          <pc:docMk/>
          <pc:sldMk cId="2111119395" sldId="298"/>
        </pc:sldMkLst>
        <pc:spChg chg="mod">
          <ac:chgData name="am i who" userId="4b6389a2c128101d" providerId="Windows Live" clId="Web-{3EBC9DA3-D373-4EBB-8DA0-8C40C8D3469F}" dt="2020-08-06T12:09:46.248" v="690" actId="20577"/>
          <ac:spMkLst>
            <pc:docMk/>
            <pc:sldMk cId="2111119395" sldId="298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58:15.349" v="583" actId="20577"/>
          <ac:spMkLst>
            <pc:docMk/>
            <pc:sldMk cId="2111119395" sldId="298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3EBC9DA3-D373-4EBB-8DA0-8C40C8D3469F}" dt="2020-08-06T12:09:40.373" v="686" actId="20577"/>
        <pc:sldMkLst>
          <pc:docMk/>
          <pc:sldMk cId="2224641310" sldId="299"/>
        </pc:sldMkLst>
        <pc:spChg chg="mod">
          <ac:chgData name="am i who" userId="4b6389a2c128101d" providerId="Windows Live" clId="Web-{3EBC9DA3-D373-4EBB-8DA0-8C40C8D3469F}" dt="2020-08-06T12:09:40.373" v="686" actId="20577"/>
          <ac:spMkLst>
            <pc:docMk/>
            <pc:sldMk cId="2224641310" sldId="299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52:55.424" v="456" actId="1076"/>
          <ac:spMkLst>
            <pc:docMk/>
            <pc:sldMk cId="2224641310" sldId="299"/>
            <ac:spMk id="3" creationId="{41EB2D69-E44A-4D3E-A28D-AD0B99D5989C}"/>
          </ac:spMkLst>
        </pc:spChg>
        <pc:spChg chg="mod">
          <ac:chgData name="am i who" userId="4b6389a2c128101d" providerId="Windows Live" clId="Web-{3EBC9DA3-D373-4EBB-8DA0-8C40C8D3469F}" dt="2020-08-06T11:51:54.751" v="449" actId="1076"/>
          <ac:spMkLst>
            <pc:docMk/>
            <pc:sldMk cId="2224641310" sldId="299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52:57.284" v="457" actId="1076"/>
          <ac:picMkLst>
            <pc:docMk/>
            <pc:sldMk cId="2224641310" sldId="299"/>
            <ac:picMk id="4" creationId="{1DF22243-BA91-4351-BBF3-AC48AAE8FCD4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43.076" v="688" actId="20577"/>
        <pc:sldMkLst>
          <pc:docMk/>
          <pc:sldMk cId="3338805448" sldId="300"/>
        </pc:sldMkLst>
        <pc:spChg chg="mod">
          <ac:chgData name="am i who" userId="4b6389a2c128101d" providerId="Windows Live" clId="Web-{3EBC9DA3-D373-4EBB-8DA0-8C40C8D3469F}" dt="2020-08-06T12:09:43.076" v="688" actId="20577"/>
          <ac:spMkLst>
            <pc:docMk/>
            <pc:sldMk cId="3338805448" sldId="300"/>
            <ac:spMk id="2" creationId="{00000000-0000-0000-0000-000000000000}"/>
          </ac:spMkLst>
        </pc:spChg>
        <pc:picChg chg="del">
          <ac:chgData name="am i who" userId="4b6389a2c128101d" providerId="Windows Live" clId="Web-{3EBC9DA3-D373-4EBB-8DA0-8C40C8D3469F}" dt="2020-08-06T11:53:55.549" v="459"/>
          <ac:picMkLst>
            <pc:docMk/>
            <pc:sldMk cId="3338805448" sldId="300"/>
            <ac:picMk id="4" creationId="{1DF22243-BA91-4351-BBF3-AC48AAE8FCD4}"/>
          </ac:picMkLst>
        </pc:picChg>
        <pc:picChg chg="add mod">
          <ac:chgData name="am i who" userId="4b6389a2c128101d" providerId="Windows Live" clId="Web-{3EBC9DA3-D373-4EBB-8DA0-8C40C8D3469F}" dt="2020-08-06T11:54:24.128" v="463" actId="1076"/>
          <ac:picMkLst>
            <pc:docMk/>
            <pc:sldMk cId="3338805448" sldId="300"/>
            <ac:picMk id="6" creationId="{23790F39-8630-4B2B-B10D-4F3F6BD36906}"/>
          </ac:picMkLst>
        </pc:picChg>
        <pc:picChg chg="add mod">
          <ac:chgData name="am i who" userId="4b6389a2c128101d" providerId="Windows Live" clId="Web-{3EBC9DA3-D373-4EBB-8DA0-8C40C8D3469F}" dt="2020-08-06T11:55:06.800" v="466" actId="1076"/>
          <ac:picMkLst>
            <pc:docMk/>
            <pc:sldMk cId="3338805448" sldId="300"/>
            <ac:picMk id="8" creationId="{C189557B-DA1A-45FC-AC81-DCFBFBC0D4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3:17.642" v="751" actId="20577"/>
        <pc:sldMkLst>
          <pc:docMk/>
          <pc:sldMk cId="1537265129" sldId="301"/>
        </pc:sldMkLst>
        <pc:spChg chg="mod">
          <ac:chgData name="am i who" userId="4b6389a2c128101d" providerId="Windows Live" clId="Web-{3EBC9DA3-D373-4EBB-8DA0-8C40C8D3469F}" dt="2020-08-06T12:13:17.642" v="751" actId="20577"/>
          <ac:spMkLst>
            <pc:docMk/>
            <pc:sldMk cId="1537265129" sldId="301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1:12.320" v="593"/>
          <ac:spMkLst>
            <pc:docMk/>
            <pc:sldMk cId="1537265129" sldId="301"/>
            <ac:spMk id="4" creationId="{BB6F17EF-7CF0-455F-9BC6-2E53820C3F57}"/>
          </ac:spMkLst>
        </pc:spChg>
        <pc:spChg chg="del">
          <ac:chgData name="am i who" userId="4b6389a2c128101d" providerId="Windows Live" clId="Web-{3EBC9DA3-D373-4EBB-8DA0-8C40C8D3469F}" dt="2020-08-06T12:01:00.242" v="587"/>
          <ac:spMkLst>
            <pc:docMk/>
            <pc:sldMk cId="1537265129" sldId="301"/>
            <ac:spMk id="7" creationId="{D24F9F15-484C-4D31-A89E-B6B3DFB6B9D7}"/>
          </ac:spMkLst>
        </pc:spChg>
        <pc:spChg chg="add del mod">
          <ac:chgData name="am i who" userId="4b6389a2c128101d" providerId="Windows Live" clId="Web-{3EBC9DA3-D373-4EBB-8DA0-8C40C8D3469F}" dt="2020-08-06T12:05:24.933" v="601"/>
          <ac:spMkLst>
            <pc:docMk/>
            <pc:sldMk cId="1537265129" sldId="301"/>
            <ac:spMk id="9" creationId="{C9607B6C-FAB8-4CB1-9203-491895A69296}"/>
          </ac:spMkLst>
        </pc:spChg>
        <pc:picChg chg="add del mod ord">
          <ac:chgData name="am i who" userId="4b6389a2c128101d" providerId="Windows Live" clId="Web-{3EBC9DA3-D373-4EBB-8DA0-8C40C8D3469F}" dt="2020-08-06T12:01:33.502" v="600"/>
          <ac:picMkLst>
            <pc:docMk/>
            <pc:sldMk cId="1537265129" sldId="301"/>
            <ac:picMk id="6" creationId="{28380636-EB86-485E-BB0A-D6D1C4B45A2E}"/>
          </ac:picMkLst>
        </pc:picChg>
        <pc:picChg chg="add mod ord">
          <ac:chgData name="am i who" userId="4b6389a2c128101d" providerId="Windows Live" clId="Web-{3EBC9DA3-D373-4EBB-8DA0-8C40C8D3469F}" dt="2020-08-06T12:05:37.855" v="608" actId="1076"/>
          <ac:picMkLst>
            <pc:docMk/>
            <pc:sldMk cId="1537265129" sldId="301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6:13.402" v="627" actId="1076"/>
        <pc:sldMkLst>
          <pc:docMk/>
          <pc:sldMk cId="3285422178" sldId="302"/>
        </pc:sldMkLst>
        <pc:spChg chg="mod">
          <ac:chgData name="am i who" userId="4b6389a2c128101d" providerId="Windows Live" clId="Web-{3EBC9DA3-D373-4EBB-8DA0-8C40C8D3469F}" dt="2020-08-06T12:06:13.402" v="627" actId="1076"/>
          <ac:spMkLst>
            <pc:docMk/>
            <pc:sldMk cId="3285422178" sldId="30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08:00.872" v="644" actId="1076"/>
        <pc:sldMkLst>
          <pc:docMk/>
          <pc:sldMk cId="4188931161" sldId="303"/>
        </pc:sldMkLst>
        <pc:spChg chg="del mod">
          <ac:chgData name="am i who" userId="4b6389a2c128101d" providerId="Windows Live" clId="Web-{3EBC9DA3-D373-4EBB-8DA0-8C40C8D3469F}" dt="2020-08-06T12:07:43.403" v="637"/>
          <ac:spMkLst>
            <pc:docMk/>
            <pc:sldMk cId="4188931161" sldId="303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7:26.762" v="630"/>
          <ac:spMkLst>
            <pc:docMk/>
            <pc:sldMk cId="4188931161" sldId="303"/>
            <ac:spMk id="4" creationId="{952785C2-4AE9-48EB-A541-4B355B5A0846}"/>
          </ac:spMkLst>
        </pc:spChg>
        <pc:spChg chg="add del mod">
          <ac:chgData name="am i who" userId="4b6389a2c128101d" providerId="Windows Live" clId="Web-{3EBC9DA3-D373-4EBB-8DA0-8C40C8D3469F}" dt="2020-08-06T12:07:51.028" v="641"/>
          <ac:spMkLst>
            <pc:docMk/>
            <pc:sldMk cId="4188931161" sldId="303"/>
            <ac:spMk id="8" creationId="{F76260B6-376F-44FA-959A-7B7C8EDEB6C8}"/>
          </ac:spMkLst>
        </pc:spChg>
        <pc:picChg chg="add mod ord">
          <ac:chgData name="am i who" userId="4b6389a2c128101d" providerId="Windows Live" clId="Web-{3EBC9DA3-D373-4EBB-8DA0-8C40C8D3469F}" dt="2020-08-06T12:08:00.872" v="644" actId="1076"/>
          <ac:picMkLst>
            <pc:docMk/>
            <pc:sldMk cId="4188931161" sldId="303"/>
            <ac:picMk id="6" creationId="{709F34B4-D36A-4D0A-97BF-BA87AC1B5E26}"/>
          </ac:picMkLst>
        </pc:picChg>
        <pc:picChg chg="del">
          <ac:chgData name="am i who" userId="4b6389a2c128101d" providerId="Windows Live" clId="Web-{3EBC9DA3-D373-4EBB-8DA0-8C40C8D3469F}" dt="2020-08-06T12:07:01.965" v="629"/>
          <ac:picMkLst>
            <pc:docMk/>
            <pc:sldMk cId="4188931161" sldId="303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9:11.357" v="666" actId="1076"/>
        <pc:sldMkLst>
          <pc:docMk/>
          <pc:sldMk cId="649841257" sldId="304"/>
        </pc:sldMkLst>
        <pc:spChg chg="mod">
          <ac:chgData name="am i who" userId="4b6389a2c128101d" providerId="Windows Live" clId="Web-{3EBC9DA3-D373-4EBB-8DA0-8C40C8D3469F}" dt="2020-08-06T12:09:11.357" v="666" actId="1076"/>
          <ac:spMkLst>
            <pc:docMk/>
            <pc:sldMk cId="649841257" sldId="30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14:55.487" v="787" actId="20577"/>
        <pc:sldMkLst>
          <pc:docMk/>
          <pc:sldMk cId="3504337" sldId="305"/>
        </pc:sldMkLst>
        <pc:spChg chg="mod">
          <ac:chgData name="am i who" userId="4b6389a2c128101d" providerId="Windows Live" clId="Web-{3EBC9DA3-D373-4EBB-8DA0-8C40C8D3469F}" dt="2020-08-06T12:13:13.610" v="748" actId="20577"/>
          <ac:spMkLst>
            <pc:docMk/>
            <pc:sldMk cId="3504337" sldId="305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13:37.079" v="753"/>
          <ac:spMkLst>
            <pc:docMk/>
            <pc:sldMk cId="3504337" sldId="305"/>
            <ac:spMk id="4" creationId="{4A161F3A-B28E-4C62-B91D-BD020AFEF0CC}"/>
          </ac:spMkLst>
        </pc:spChg>
        <pc:spChg chg="add mod">
          <ac:chgData name="am i who" userId="4b6389a2c128101d" providerId="Windows Live" clId="Web-{3EBC9DA3-D373-4EBB-8DA0-8C40C8D3469F}" dt="2020-08-06T12:14:55.487" v="787" actId="20577"/>
          <ac:spMkLst>
            <pc:docMk/>
            <pc:sldMk cId="3504337" sldId="305"/>
            <ac:spMk id="7" creationId="{1266A65F-C910-4813-BC3F-2F1C3BC45897}"/>
          </ac:spMkLst>
        </pc:spChg>
        <pc:picChg chg="add mod ord">
          <ac:chgData name="am i who" userId="4b6389a2c128101d" providerId="Windows Live" clId="Web-{3EBC9DA3-D373-4EBB-8DA0-8C40C8D3469F}" dt="2020-08-06T12:13:46.751" v="758" actId="1076"/>
          <ac:picMkLst>
            <pc:docMk/>
            <pc:sldMk cId="3504337" sldId="305"/>
            <ac:picMk id="6" creationId="{3F93CAAB-6520-47AF-B31A-6DD134268550}"/>
          </ac:picMkLst>
        </pc:picChg>
        <pc:picChg chg="del">
          <ac:chgData name="am i who" userId="4b6389a2c128101d" providerId="Windows Live" clId="Web-{3EBC9DA3-D373-4EBB-8DA0-8C40C8D3469F}" dt="2020-08-06T12:12:57.313" v="719"/>
          <ac:picMkLst>
            <pc:docMk/>
            <pc:sldMk cId="3504337" sldId="305"/>
            <ac:picMk id="10" creationId="{786FFC08-1AFA-4714-B9E7-35923A91DC72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4:48.236" v="778" actId="20577"/>
        <pc:sldMkLst>
          <pc:docMk/>
          <pc:sldMk cId="3803883070" sldId="306"/>
        </pc:sldMkLst>
        <pc:spChg chg="add mod">
          <ac:chgData name="am i who" userId="4b6389a2c128101d" providerId="Windows Live" clId="Web-{3EBC9DA3-D373-4EBB-8DA0-8C40C8D3469F}" dt="2020-08-06T12:14:48.236" v="778" actId="20577"/>
          <ac:spMkLst>
            <pc:docMk/>
            <pc:sldMk cId="3803883070" sldId="306"/>
            <ac:spMk id="4" creationId="{58E2BA54-5BE4-420F-BF47-94C3EF721032}"/>
          </ac:spMkLst>
        </pc:spChg>
        <pc:spChg chg="del">
          <ac:chgData name="am i who" userId="4b6389a2c128101d" providerId="Windows Live" clId="Web-{3EBC9DA3-D373-4EBB-8DA0-8C40C8D3469F}" dt="2020-08-06T12:14:09.173" v="764"/>
          <ac:spMkLst>
            <pc:docMk/>
            <pc:sldMk cId="3803883070" sldId="306"/>
            <ac:spMk id="7" creationId="{1266A65F-C910-4813-BC3F-2F1C3BC45897}"/>
          </ac:spMkLst>
        </pc:spChg>
        <pc:picChg chg="add mod">
          <ac:chgData name="am i who" userId="4b6389a2c128101d" providerId="Windows Live" clId="Web-{3EBC9DA3-D373-4EBB-8DA0-8C40C8D3469F}" dt="2020-08-06T12:14:37.455" v="772" actId="1076"/>
          <ac:picMkLst>
            <pc:docMk/>
            <pc:sldMk cId="3803883070" sldId="306"/>
            <ac:picMk id="3" creationId="{FDDE9C46-D319-4FE4-8D02-5E27C054812B}"/>
          </ac:picMkLst>
        </pc:picChg>
        <pc:picChg chg="mod">
          <ac:chgData name="am i who" userId="4b6389a2c128101d" providerId="Windows Live" clId="Web-{3EBC9DA3-D373-4EBB-8DA0-8C40C8D3469F}" dt="2020-08-06T12:14:25.517" v="770" actId="14100"/>
          <ac:picMkLst>
            <pc:docMk/>
            <pc:sldMk cId="3803883070" sldId="306"/>
            <ac:picMk id="6" creationId="{3F93CAAB-6520-47AF-B31A-6DD134268550}"/>
          </ac:picMkLst>
        </pc:picChg>
      </pc:sldChg>
      <pc:sldChg chg="modSp add replId">
        <pc:chgData name="am i who" userId="4b6389a2c128101d" providerId="Windows Live" clId="Web-{3EBC9DA3-D373-4EBB-8DA0-8C40C8D3469F}" dt="2020-08-06T12:30:01.716" v="817" actId="1076"/>
        <pc:sldMkLst>
          <pc:docMk/>
          <pc:sldMk cId="1848269500" sldId="307"/>
        </pc:sldMkLst>
        <pc:spChg chg="mod">
          <ac:chgData name="am i who" userId="4b6389a2c128101d" providerId="Windows Live" clId="Web-{3EBC9DA3-D373-4EBB-8DA0-8C40C8D3469F}" dt="2020-08-06T12:30:01.716" v="817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32:32.827" v="843" actId="1076"/>
        <pc:sldMkLst>
          <pc:docMk/>
          <pc:sldMk cId="1820523063" sldId="308"/>
        </pc:sldMkLst>
        <pc:spChg chg="mod">
          <ac:chgData name="am i who" userId="4b6389a2c128101d" providerId="Windows Live" clId="Web-{3EBC9DA3-D373-4EBB-8DA0-8C40C8D3469F}" dt="2020-08-06T12:31:44.436" v="830" actId="20577"/>
          <ac:spMkLst>
            <pc:docMk/>
            <pc:sldMk cId="1820523063" sldId="308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30:44.420" v="820"/>
          <ac:spMkLst>
            <pc:docMk/>
            <pc:sldMk cId="1820523063" sldId="308"/>
            <ac:spMk id="4" creationId="{7C27A0FF-FF45-4287-AD82-946DF253B596}"/>
          </ac:spMkLst>
        </pc:spChg>
        <pc:spChg chg="add del mod">
          <ac:chgData name="am i who" userId="4b6389a2c128101d" providerId="Windows Live" clId="Web-{3EBC9DA3-D373-4EBB-8DA0-8C40C8D3469F}" dt="2020-08-06T12:31:29.748" v="825"/>
          <ac:spMkLst>
            <pc:docMk/>
            <pc:sldMk cId="1820523063" sldId="308"/>
            <ac:spMk id="8" creationId="{D71CE0A9-8D79-491F-9132-795D13B68AC1}"/>
          </ac:spMkLst>
        </pc:spChg>
        <pc:spChg chg="add mod">
          <ac:chgData name="am i who" userId="4b6389a2c128101d" providerId="Windows Live" clId="Web-{3EBC9DA3-D373-4EBB-8DA0-8C40C8D3469F}" dt="2020-08-06T12:32:32.827" v="843" actId="1076"/>
          <ac:spMkLst>
            <pc:docMk/>
            <pc:sldMk cId="1820523063" sldId="308"/>
            <ac:spMk id="11" creationId="{4FB163EB-81BC-4544-B904-E22FC1BEABBE}"/>
          </ac:spMkLst>
        </pc:spChg>
        <pc:picChg chg="add del mod ord">
          <ac:chgData name="am i who" userId="4b6389a2c128101d" providerId="Windows Live" clId="Web-{3EBC9DA3-D373-4EBB-8DA0-8C40C8D3469F}" dt="2020-08-06T12:31:05.467" v="824"/>
          <ac:picMkLst>
            <pc:docMk/>
            <pc:sldMk cId="1820523063" sldId="308"/>
            <ac:picMk id="6" creationId="{C7602001-4E28-4C11-AD79-ACC0AB9A6A59}"/>
          </ac:picMkLst>
        </pc:picChg>
        <pc:picChg chg="add mod ord">
          <ac:chgData name="am i who" userId="4b6389a2c128101d" providerId="Windows Live" clId="Web-{3EBC9DA3-D373-4EBB-8DA0-8C40C8D3469F}" dt="2020-08-06T12:31:39.483" v="828" actId="1076"/>
          <ac:picMkLst>
            <pc:docMk/>
            <pc:sldMk cId="1820523063" sldId="308"/>
            <ac:picMk id="9" creationId="{12B99266-A79A-416A-93A0-9D655A0A09B5}"/>
          </ac:picMkLst>
        </pc:picChg>
        <pc:picChg chg="del">
          <ac:chgData name="am i who" userId="4b6389a2c128101d" providerId="Windows Live" clId="Web-{3EBC9DA3-D373-4EBB-8DA0-8C40C8D3469F}" dt="2020-08-06T12:30:12.623" v="819"/>
          <ac:picMkLst>
            <pc:docMk/>
            <pc:sldMk cId="1820523063" sldId="308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36:09.408" v="981" actId="1076"/>
        <pc:sldMkLst>
          <pc:docMk/>
          <pc:sldMk cId="3773701123" sldId="309"/>
        </pc:sldMkLst>
        <pc:spChg chg="mod">
          <ac:chgData name="am i who" userId="4b6389a2c128101d" providerId="Windows Live" clId="Web-{3EBC9DA3-D373-4EBB-8DA0-8C40C8D3469F}" dt="2020-08-06T12:32:52.078" v="881" actId="20577"/>
          <ac:spMkLst>
            <pc:docMk/>
            <pc:sldMk cId="3773701123" sldId="309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2:35:59.720" v="975" actId="20577"/>
          <ac:spMkLst>
            <pc:docMk/>
            <pc:sldMk cId="3773701123" sldId="309"/>
            <ac:spMk id="7" creationId="{1266A65F-C910-4813-BC3F-2F1C3BC45897}"/>
          </ac:spMkLst>
        </pc:spChg>
        <pc:picChg chg="mod">
          <ac:chgData name="am i who" userId="4b6389a2c128101d" providerId="Windows Live" clId="Web-{3EBC9DA3-D373-4EBB-8DA0-8C40C8D3469F}" dt="2020-08-06T12:36:09.408" v="981" actId="1076"/>
          <ac:picMkLst>
            <pc:docMk/>
            <pc:sldMk cId="3773701123" sldId="309"/>
            <ac:picMk id="6" creationId="{3F93CAAB-6520-47AF-B31A-6DD134268550}"/>
          </ac:picMkLst>
        </pc:picChg>
      </pc:sldChg>
      <pc:sldChg chg="addSp delSp modSp add ord replId">
        <pc:chgData name="am i who" userId="4b6389a2c128101d" providerId="Windows Live" clId="Web-{3EBC9DA3-D373-4EBB-8DA0-8C40C8D3469F}" dt="2020-08-06T12:49:47.887" v="1052" actId="1076"/>
        <pc:sldMkLst>
          <pc:docMk/>
          <pc:sldMk cId="184746383" sldId="310"/>
        </pc:sldMkLst>
        <pc:spChg chg="mod">
          <ac:chgData name="am i who" userId="4b6389a2c128101d" providerId="Windows Live" clId="Web-{3EBC9DA3-D373-4EBB-8DA0-8C40C8D3469F}" dt="2020-08-06T12:48:10.932" v="983" actId="20577"/>
          <ac:spMkLst>
            <pc:docMk/>
            <pc:sldMk cId="184746383" sldId="310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2:49:16.496" v="1042"/>
          <ac:spMkLst>
            <pc:docMk/>
            <pc:sldMk cId="184746383" sldId="310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2:49:10.792" v="1041" actId="1076"/>
          <ac:spMkLst>
            <pc:docMk/>
            <pc:sldMk cId="184746383" sldId="310"/>
            <ac:spMk id="8" creationId="{DCACB384-7E16-41EC-ACB8-8CEA4F789186}"/>
          </ac:spMkLst>
        </pc:spChg>
        <pc:picChg chg="add del mod">
          <ac:chgData name="am i who" userId="4b6389a2c128101d" providerId="Windows Live" clId="Web-{3EBC9DA3-D373-4EBB-8DA0-8C40C8D3469F}" dt="2020-08-06T12:48:46.886" v="995" actId="1076"/>
          <ac:picMkLst>
            <pc:docMk/>
            <pc:sldMk cId="184746383" sldId="310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2:49:42.340" v="1050" actId="1076"/>
          <ac:picMkLst>
            <pc:docMk/>
            <pc:sldMk cId="184746383" sldId="310"/>
            <ac:picMk id="6" creationId="{CC28EF82-5C9D-4D04-9851-94F5724E1E55}"/>
          </ac:picMkLst>
        </pc:picChg>
        <pc:picChg chg="add mod modCrop">
          <ac:chgData name="am i who" userId="4b6389a2c128101d" providerId="Windows Live" clId="Web-{3EBC9DA3-D373-4EBB-8DA0-8C40C8D3469F}" dt="2020-08-06T12:49:47.887" v="1052" actId="1076"/>
          <ac:picMkLst>
            <pc:docMk/>
            <pc:sldMk cId="184746383" sldId="310"/>
            <ac:picMk id="9" creationId="{18ABA9F2-FF96-4319-B8FC-F9E1BE91E54A}"/>
          </ac:picMkLst>
        </pc:picChg>
      </pc:sldChg>
      <pc:sldChg chg="addSp delSp modSp add replId">
        <pc:chgData name="am i who" userId="4b6389a2c128101d" providerId="Windows Live" clId="Web-{3EBC9DA3-D373-4EBB-8DA0-8C40C8D3469F}" dt="2020-08-06T13:02:59.943" v="1068" actId="14100"/>
        <pc:sldMkLst>
          <pc:docMk/>
          <pc:sldMk cId="2524605015" sldId="311"/>
        </pc:sldMkLst>
        <pc:spChg chg="del">
          <ac:chgData name="am i who" userId="4b6389a2c128101d" providerId="Windows Live" clId="Web-{3EBC9DA3-D373-4EBB-8DA0-8C40C8D3469F}" dt="2020-08-06T13:02:32.912" v="1056"/>
          <ac:spMkLst>
            <pc:docMk/>
            <pc:sldMk cId="2524605015" sldId="311"/>
            <ac:spMk id="8" creationId="{DCACB384-7E16-41EC-ACB8-8CEA4F789186}"/>
          </ac:spMkLst>
        </pc:spChg>
        <pc:picChg chg="add mod">
          <ac:chgData name="am i who" userId="4b6389a2c128101d" providerId="Windows Live" clId="Web-{3EBC9DA3-D373-4EBB-8DA0-8C40C8D3469F}" dt="2020-08-06T13:02:45.959" v="1061" actId="1076"/>
          <ac:picMkLst>
            <pc:docMk/>
            <pc:sldMk cId="2524605015" sldId="311"/>
            <ac:picMk id="3" creationId="{92495B20-63D7-4267-A498-CA5ED1C2A702}"/>
          </ac:picMkLst>
        </pc:picChg>
        <pc:picChg chg="mod">
          <ac:chgData name="am i who" userId="4b6389a2c128101d" providerId="Windows Live" clId="Web-{3EBC9DA3-D373-4EBB-8DA0-8C40C8D3469F}" dt="2020-08-06T13:02:59.943" v="1068" actId="14100"/>
          <ac:picMkLst>
            <pc:docMk/>
            <pc:sldMk cId="2524605015" sldId="311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2:30.865" v="1055"/>
          <ac:picMkLst>
            <pc:docMk/>
            <pc:sldMk cId="2524605015" sldId="311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2:29.990" v="1054"/>
          <ac:picMkLst>
            <pc:docMk/>
            <pc:sldMk cId="2524605015" sldId="311"/>
            <ac:picMk id="9" creationId="{18ABA9F2-FF96-4319-B8FC-F9E1BE91E54A}"/>
          </ac:picMkLst>
        </pc:picChg>
      </pc:sldChg>
      <pc:sldChg chg="delSp modSp add replId">
        <pc:chgData name="am i who" userId="4b6389a2c128101d" providerId="Windows Live" clId="Web-{3EBC9DA3-D373-4EBB-8DA0-8C40C8D3469F}" dt="2020-08-06T13:02:55.255" v="1067" actId="1076"/>
        <pc:sldMkLst>
          <pc:docMk/>
          <pc:sldMk cId="2894597069" sldId="312"/>
        </pc:sldMkLst>
        <pc:picChg chg="mod">
          <ac:chgData name="am i who" userId="4b6389a2c128101d" providerId="Windows Live" clId="Web-{3EBC9DA3-D373-4EBB-8DA0-8C40C8D3469F}" dt="2020-08-06T13:02:55.255" v="1067" actId="1076"/>
          <ac:picMkLst>
            <pc:docMk/>
            <pc:sldMk cId="2894597069" sldId="312"/>
            <ac:picMk id="3" creationId="{92495B20-63D7-4267-A498-CA5ED1C2A702}"/>
          </ac:picMkLst>
        </pc:picChg>
        <pc:picChg chg="del">
          <ac:chgData name="am i who" userId="4b6389a2c128101d" providerId="Windows Live" clId="Web-{3EBC9DA3-D373-4EBB-8DA0-8C40C8D3469F}" dt="2020-08-06T13:02:49.443" v="1063"/>
          <ac:picMkLst>
            <pc:docMk/>
            <pc:sldMk cId="2894597069" sldId="312"/>
            <ac:picMk id="4" creationId="{3AFBD546-C8D6-4DBC-9F1C-5ECFB7642D3A}"/>
          </ac:picMkLst>
        </pc:picChg>
      </pc:sldChg>
      <pc:sldChg chg="add del replId">
        <pc:chgData name="am i who" userId="4b6389a2c128101d" providerId="Windows Live" clId="Web-{3EBC9DA3-D373-4EBB-8DA0-8C40C8D3469F}" dt="2020-08-06T13:05:07.976" v="1070"/>
        <pc:sldMkLst>
          <pc:docMk/>
          <pc:sldMk cId="778518777" sldId="313"/>
        </pc:sldMkLst>
      </pc:sldChg>
      <pc:sldChg chg="add ord replId">
        <pc:chgData name="am i who" userId="4b6389a2c128101d" providerId="Windows Live" clId="Web-{3EBC9DA3-D373-4EBB-8DA0-8C40C8D3469F}" dt="2020-08-06T13:28:45.915" v="1179"/>
        <pc:sldMkLst>
          <pc:docMk/>
          <pc:sldMk cId="1518401698" sldId="313"/>
        </pc:sldMkLst>
      </pc:sldChg>
      <pc:sldChg chg="addSp delSp modSp add ord replId">
        <pc:chgData name="am i who" userId="4b6389a2c128101d" providerId="Windows Live" clId="Web-{3EBC9DA3-D373-4EBB-8DA0-8C40C8D3469F}" dt="2020-08-06T13:28:45.915" v="1180"/>
        <pc:sldMkLst>
          <pc:docMk/>
          <pc:sldMk cId="3298260734" sldId="314"/>
        </pc:sldMkLst>
        <pc:spChg chg="mod">
          <ac:chgData name="am i who" userId="4b6389a2c128101d" providerId="Windows Live" clId="Web-{3EBC9DA3-D373-4EBB-8DA0-8C40C8D3469F}" dt="2020-08-06T13:07:08.852" v="1094" actId="20577"/>
          <ac:spMkLst>
            <pc:docMk/>
            <pc:sldMk cId="3298260734" sldId="314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3:26:33.054" v="1178" actId="14100"/>
          <ac:spMkLst>
            <pc:docMk/>
            <pc:sldMk cId="3298260734" sldId="314"/>
            <ac:spMk id="7" creationId="{4AA3C09C-0D30-4172-A37B-0B31DFB051F3}"/>
          </ac:spMkLst>
        </pc:spChg>
        <pc:spChg chg="del">
          <ac:chgData name="am i who" userId="4b6389a2c128101d" providerId="Windows Live" clId="Web-{3EBC9DA3-D373-4EBB-8DA0-8C40C8D3469F}" dt="2020-08-06T13:07:11.602" v="1098"/>
          <ac:spMkLst>
            <pc:docMk/>
            <pc:sldMk cId="3298260734" sldId="314"/>
            <ac:spMk id="8" creationId="{DCACB384-7E16-41EC-ACB8-8CEA4F789186}"/>
          </ac:spMkLst>
        </pc:spChg>
        <pc:spChg chg="add mod">
          <ac:chgData name="am i who" userId="4b6389a2c128101d" providerId="Windows Live" clId="Web-{3EBC9DA3-D373-4EBB-8DA0-8C40C8D3469F}" dt="2020-08-06T13:25:24.959" v="1177" actId="1076"/>
          <ac:spMkLst>
            <pc:docMk/>
            <pc:sldMk cId="3298260734" sldId="314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15:33.624" v="1110"/>
          <ac:picMkLst>
            <pc:docMk/>
            <pc:sldMk cId="3298260734" sldId="314"/>
            <ac:picMk id="3" creationId="{8275E6F4-D822-48D8-9CD6-48E56800D62C}"/>
          </ac:picMkLst>
        </pc:picChg>
        <pc:picChg chg="del">
          <ac:chgData name="am i who" userId="4b6389a2c128101d" providerId="Windows Live" clId="Web-{3EBC9DA3-D373-4EBB-8DA0-8C40C8D3469F}" dt="2020-08-06T13:07:10.134" v="1097"/>
          <ac:picMkLst>
            <pc:docMk/>
            <pc:sldMk cId="3298260734" sldId="314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7:12.368" v="1099"/>
          <ac:picMkLst>
            <pc:docMk/>
            <pc:sldMk cId="3298260734" sldId="314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7:13.259" v="1100"/>
          <ac:picMkLst>
            <pc:docMk/>
            <pc:sldMk cId="3298260734" sldId="314"/>
            <ac:picMk id="9" creationId="{18ABA9F2-FF96-4319-B8FC-F9E1BE91E54A}"/>
          </ac:picMkLst>
        </pc:picChg>
        <pc:picChg chg="add mod ord">
          <ac:chgData name="am i who" userId="4b6389a2c128101d" providerId="Windows Live" clId="Web-{3EBC9DA3-D373-4EBB-8DA0-8C40C8D3469F}" dt="2020-08-06T13:25:22.740" v="1176" actId="1076"/>
          <ac:picMkLst>
            <pc:docMk/>
            <pc:sldMk cId="3298260734" sldId="314"/>
            <ac:picMk id="10" creationId="{FA15E284-D853-4799-8DAE-3D2D5D4E55A8}"/>
          </ac:picMkLst>
        </pc:picChg>
      </pc:sldChg>
      <pc:sldChg chg="modSp add replId">
        <pc:chgData name="am i who" userId="4b6389a2c128101d" providerId="Windows Live" clId="Web-{3EBC9DA3-D373-4EBB-8DA0-8C40C8D3469F}" dt="2020-08-06T13:43:09.472" v="1197" actId="20577"/>
        <pc:sldMkLst>
          <pc:docMk/>
          <pc:sldMk cId="3957878136" sldId="315"/>
        </pc:sldMkLst>
        <pc:spChg chg="mod">
          <ac:chgData name="am i who" userId="4b6389a2c128101d" providerId="Windows Live" clId="Web-{3EBC9DA3-D373-4EBB-8DA0-8C40C8D3469F}" dt="2020-08-06T13:43:09.472" v="1197" actId="20577"/>
          <ac:spMkLst>
            <pc:docMk/>
            <pc:sldMk cId="3957878136" sldId="3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3:48:12.616" v="1236"/>
        <pc:sldMkLst>
          <pc:docMk/>
          <pc:sldMk cId="3174441435" sldId="316"/>
        </pc:sldMkLst>
        <pc:spChg chg="mod">
          <ac:chgData name="am i who" userId="4b6389a2c128101d" providerId="Windows Live" clId="Web-{3EBC9DA3-D373-4EBB-8DA0-8C40C8D3469F}" dt="2020-08-06T13:47:17.678" v="1232" actId="20577"/>
          <ac:spMkLst>
            <pc:docMk/>
            <pc:sldMk cId="3174441435" sldId="316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3:46:01.943" v="1215"/>
          <ac:spMkLst>
            <pc:docMk/>
            <pc:sldMk cId="3174441435" sldId="316"/>
            <ac:spMk id="3" creationId="{0BB9FAA6-BA6E-4F5D-8FF8-7DBF2634A27A}"/>
          </ac:spMkLst>
        </pc:spChg>
        <pc:spChg chg="del">
          <ac:chgData name="am i who" userId="4b6389a2c128101d" providerId="Windows Live" clId="Web-{3EBC9DA3-D373-4EBB-8DA0-8C40C8D3469F}" dt="2020-08-06T13:45:35.208" v="1202"/>
          <ac:spMkLst>
            <pc:docMk/>
            <pc:sldMk cId="3174441435" sldId="316"/>
            <ac:spMk id="7" creationId="{4AA3C09C-0D30-4172-A37B-0B31DFB051F3}"/>
          </ac:spMkLst>
        </pc:spChg>
        <pc:spChg chg="mod">
          <ac:chgData name="am i who" userId="4b6389a2c128101d" providerId="Windows Live" clId="Web-{3EBC9DA3-D373-4EBB-8DA0-8C40C8D3469F}" dt="2020-08-06T13:47:02.100" v="1227" actId="1076"/>
          <ac:spMkLst>
            <pc:docMk/>
            <pc:sldMk cId="3174441435" sldId="316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46:13.474" v="1221"/>
          <ac:picMkLst>
            <pc:docMk/>
            <pc:sldMk cId="3174441435" sldId="316"/>
            <ac:picMk id="4" creationId="{45D44BE8-8AA1-4744-BAF9-8AF43BD95067}"/>
          </ac:picMkLst>
        </pc:picChg>
        <pc:picChg chg="add mod">
          <ac:chgData name="am i who" userId="4b6389a2c128101d" providerId="Windows Live" clId="Web-{3EBC9DA3-D373-4EBB-8DA0-8C40C8D3469F}" dt="2020-08-06T13:46:59.069" v="1226" actId="1076"/>
          <ac:picMkLst>
            <pc:docMk/>
            <pc:sldMk cId="3174441435" sldId="316"/>
            <ac:picMk id="6" creationId="{1B007559-9D18-4813-9CAD-FD2FD4CBECD9}"/>
          </ac:picMkLst>
        </pc:picChg>
        <pc:picChg chg="add del mod">
          <ac:chgData name="am i who" userId="4b6389a2c128101d" providerId="Windows Live" clId="Web-{3EBC9DA3-D373-4EBB-8DA0-8C40C8D3469F}" dt="2020-08-06T13:48:12.616" v="1236"/>
          <ac:picMkLst>
            <pc:docMk/>
            <pc:sldMk cId="3174441435" sldId="316"/>
            <ac:picMk id="8" creationId="{D8351EA8-6335-463F-AE39-0150528DF81C}"/>
          </ac:picMkLst>
        </pc:picChg>
        <pc:picChg chg="del">
          <ac:chgData name="am i who" userId="4b6389a2c128101d" providerId="Windows Live" clId="Web-{3EBC9DA3-D373-4EBB-8DA0-8C40C8D3469F}" dt="2020-08-06T13:45:33.974" v="1201"/>
          <ac:picMkLst>
            <pc:docMk/>
            <pc:sldMk cId="3174441435" sldId="316"/>
            <ac:picMk id="10" creationId="{FA15E284-D853-4799-8DAE-3D2D5D4E55A8}"/>
          </ac:picMkLst>
        </pc:picChg>
      </pc:sldChg>
      <pc:sldChg chg="addSp delSp modSp add replId">
        <pc:chgData name="am i who" userId="4b6389a2c128101d" providerId="Windows Live" clId="Web-{3EBC9DA3-D373-4EBB-8DA0-8C40C8D3469F}" dt="2020-08-06T14:02:46.471" v="1381" actId="1076"/>
        <pc:sldMkLst>
          <pc:docMk/>
          <pc:sldMk cId="144514312" sldId="317"/>
        </pc:sldMkLst>
        <pc:spChg chg="mod">
          <ac:chgData name="am i who" userId="4b6389a2c128101d" providerId="Windows Live" clId="Web-{3EBC9DA3-D373-4EBB-8DA0-8C40C8D3469F}" dt="2020-08-06T13:49:58.696" v="1247" actId="20577"/>
          <ac:spMkLst>
            <pc:docMk/>
            <pc:sldMk cId="144514312" sldId="317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2:45.049" v="1380" actId="1076"/>
          <ac:spMkLst>
            <pc:docMk/>
            <pc:sldMk cId="144514312" sldId="317"/>
            <ac:spMk id="7" creationId="{7246B84D-492E-4555-83EE-7537645A5AF3}"/>
          </ac:spMkLst>
        </pc:spChg>
        <pc:spChg chg="del">
          <ac:chgData name="am i who" userId="4b6389a2c128101d" providerId="Windows Live" clId="Web-{3EBC9DA3-D373-4EBB-8DA0-8C40C8D3469F}" dt="2020-08-06T13:48:49.586" v="1239"/>
          <ac:spMkLst>
            <pc:docMk/>
            <pc:sldMk cId="144514312" sldId="317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58:21.577" v="1274"/>
          <ac:picMkLst>
            <pc:docMk/>
            <pc:sldMk cId="144514312" sldId="317"/>
            <ac:picMk id="3" creationId="{D7689473-93FD-4682-B16E-95025420CCAF}"/>
          </ac:picMkLst>
        </pc:picChg>
        <pc:picChg chg="add mod ord">
          <ac:chgData name="am i who" userId="4b6389a2c128101d" providerId="Windows Live" clId="Web-{3EBC9DA3-D373-4EBB-8DA0-8C40C8D3469F}" dt="2020-08-06T14:02:46.471" v="1381" actId="1076"/>
          <ac:picMkLst>
            <pc:docMk/>
            <pc:sldMk cId="144514312" sldId="317"/>
            <ac:picMk id="4" creationId="{76895362-C0CC-41E3-928D-08C99FB9509D}"/>
          </ac:picMkLst>
        </pc:picChg>
        <pc:picChg chg="del">
          <ac:chgData name="am i who" userId="4b6389a2c128101d" providerId="Windows Live" clId="Web-{3EBC9DA3-D373-4EBB-8DA0-8C40C8D3469F}" dt="2020-08-06T13:48:47.523" v="1238"/>
          <ac:picMkLst>
            <pc:docMk/>
            <pc:sldMk cId="144514312" sldId="317"/>
            <ac:picMk id="6" creationId="{1B007559-9D18-4813-9CAD-FD2FD4CBECD9}"/>
          </ac:picMkLst>
        </pc:picChg>
      </pc:sldChg>
      <pc:sldChg chg="addSp delSp modSp add del replId">
        <pc:chgData name="am i who" userId="4b6389a2c128101d" providerId="Windows Live" clId="Web-{3EBC9DA3-D373-4EBB-8DA0-8C40C8D3469F}" dt="2020-08-06T13:58:36.483" v="1279"/>
        <pc:sldMkLst>
          <pc:docMk/>
          <pc:sldMk cId="155836643" sldId="318"/>
        </pc:sldMkLst>
        <pc:picChg chg="del">
          <ac:chgData name="am i who" userId="4b6389a2c128101d" providerId="Windows Live" clId="Web-{3EBC9DA3-D373-4EBB-8DA0-8C40C8D3469F}" dt="2020-08-06T13:50:24.618" v="1250"/>
          <ac:picMkLst>
            <pc:docMk/>
            <pc:sldMk cId="155836643" sldId="318"/>
            <ac:picMk id="3" creationId="{D7689473-93FD-4682-B16E-95025420CCAF}"/>
          </ac:picMkLst>
        </pc:picChg>
        <pc:picChg chg="add del mod">
          <ac:chgData name="am i who" userId="4b6389a2c128101d" providerId="Windows Live" clId="Web-{3EBC9DA3-D373-4EBB-8DA0-8C40C8D3469F}" dt="2020-08-06T13:51:48.744" v="1269"/>
          <ac:picMkLst>
            <pc:docMk/>
            <pc:sldMk cId="155836643" sldId="318"/>
            <ac:picMk id="4" creationId="{B33A7AD1-A9DA-4D1E-B49F-0B99D6BEC82E}"/>
          </ac:picMkLst>
        </pc:picChg>
        <pc:picChg chg="add mod">
          <ac:chgData name="am i who" userId="4b6389a2c128101d" providerId="Windows Live" clId="Web-{3EBC9DA3-D373-4EBB-8DA0-8C40C8D3469F}" dt="2020-08-06T13:52:09.791" v="1273" actId="1076"/>
          <ac:picMkLst>
            <pc:docMk/>
            <pc:sldMk cId="155836643" sldId="318"/>
            <ac:picMk id="6" creationId="{819B00E7-79DF-47A2-8DFD-86F58B4B424F}"/>
          </ac:picMkLst>
        </pc:picChg>
      </pc:sldChg>
      <pc:sldChg chg="delSp modSp add replId">
        <pc:chgData name="am i who" userId="4b6389a2c128101d" providerId="Windows Live" clId="Web-{3EBC9DA3-D373-4EBB-8DA0-8C40C8D3469F}" dt="2020-08-06T14:02:23.830" v="1370" actId="1076"/>
        <pc:sldMkLst>
          <pc:docMk/>
          <pc:sldMk cId="1864498138" sldId="318"/>
        </pc:sldMkLst>
        <pc:spChg chg="del">
          <ac:chgData name="am i who" userId="4b6389a2c128101d" providerId="Windows Live" clId="Web-{3EBC9DA3-D373-4EBB-8DA0-8C40C8D3469F}" dt="2020-08-06T14:02:14.673" v="1366"/>
          <ac:spMkLst>
            <pc:docMk/>
            <pc:sldMk cId="1864498138" sldId="318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2:23.830" v="1370" actId="1076"/>
          <ac:picMkLst>
            <pc:docMk/>
            <pc:sldMk cId="1864498138" sldId="318"/>
            <ac:picMk id="4" creationId="{76895362-C0CC-41E3-928D-08C99FB9509D}"/>
          </ac:picMkLst>
        </pc:picChg>
      </pc:sldChg>
      <pc:sldChg chg="modSp add replId">
        <pc:chgData name="am i who" userId="4b6389a2c128101d" providerId="Windows Live" clId="Web-{3EBC9DA3-D373-4EBB-8DA0-8C40C8D3469F}" dt="2020-08-06T14:03:15.549" v="1402" actId="1076"/>
        <pc:sldMkLst>
          <pc:docMk/>
          <pc:sldMk cId="3375302953" sldId="319"/>
        </pc:sldMkLst>
        <pc:spChg chg="mod">
          <ac:chgData name="am i who" userId="4b6389a2c128101d" providerId="Windows Live" clId="Web-{3EBC9DA3-D373-4EBB-8DA0-8C40C8D3469F}" dt="2020-08-06T14:03:15.549" v="1402" actId="1076"/>
          <ac:spMkLst>
            <pc:docMk/>
            <pc:sldMk cId="3375302953" sldId="319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3:11.690" v="1401" actId="1076"/>
          <ac:picMkLst>
            <pc:docMk/>
            <pc:sldMk cId="3375302953" sldId="319"/>
            <ac:picMk id="4" creationId="{76895362-C0CC-41E3-928D-08C99FB9509D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0:35.133" v="1533"/>
        <pc:sldMkLst>
          <pc:docMk/>
          <pc:sldMk cId="4224950432" sldId="320"/>
        </pc:sldMkLst>
        <pc:spChg chg="mod">
          <ac:chgData name="am i who" userId="4b6389a2c128101d" providerId="Windows Live" clId="Web-{3EBC9DA3-D373-4EBB-8DA0-8C40C8D3469F}" dt="2020-08-06T14:04:22.409" v="1416" actId="20577"/>
          <ac:spMkLst>
            <pc:docMk/>
            <pc:sldMk cId="4224950432" sldId="320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9:43.554" v="1528" actId="1076"/>
          <ac:spMkLst>
            <pc:docMk/>
            <pc:sldMk cId="4224950432" sldId="320"/>
            <ac:spMk id="6" creationId="{FF4495AE-92E3-4061-AB08-95A56995E137}"/>
          </ac:spMkLst>
        </pc:spChg>
        <pc:spChg chg="del mod">
          <ac:chgData name="am i who" userId="4b6389a2c128101d" providerId="Windows Live" clId="Web-{3EBC9DA3-D373-4EBB-8DA0-8C40C8D3469F}" dt="2020-08-06T14:07:44.490" v="1470"/>
          <ac:spMkLst>
            <pc:docMk/>
            <pc:sldMk cId="4224950432" sldId="320"/>
            <ac:spMk id="7" creationId="{7246B84D-492E-4555-83EE-7537645A5AF3}"/>
          </ac:spMkLst>
        </pc:spChg>
        <pc:picChg chg="add mod">
          <ac:chgData name="am i who" userId="4b6389a2c128101d" providerId="Windows Live" clId="Web-{3EBC9DA3-D373-4EBB-8DA0-8C40C8D3469F}" dt="2020-08-06T14:09:46.804" v="1530" actId="1076"/>
          <ac:picMkLst>
            <pc:docMk/>
            <pc:sldMk cId="4224950432" sldId="320"/>
            <ac:picMk id="3" creationId="{BF88E4F2-0942-47DC-9AA4-408C72BD5E51}"/>
          </ac:picMkLst>
        </pc:picChg>
        <pc:picChg chg="del">
          <ac:chgData name="am i who" userId="4b6389a2c128101d" providerId="Windows Live" clId="Web-{3EBC9DA3-D373-4EBB-8DA0-8C40C8D3469F}" dt="2020-08-06T14:04:24.941" v="1420"/>
          <ac:picMkLst>
            <pc:docMk/>
            <pc:sldMk cId="4224950432" sldId="320"/>
            <ac:picMk id="4" creationId="{76895362-C0CC-41E3-928D-08C99FB9509D}"/>
          </ac:picMkLst>
        </pc:picChg>
        <pc:picChg chg="add del mod">
          <ac:chgData name="am i who" userId="4b6389a2c128101d" providerId="Windows Live" clId="Web-{3EBC9DA3-D373-4EBB-8DA0-8C40C8D3469F}" dt="2020-08-06T14:10:35.133" v="1533"/>
          <ac:picMkLst>
            <pc:docMk/>
            <pc:sldMk cId="4224950432" sldId="320"/>
            <ac:picMk id="8" creationId="{E7D006AE-11BF-4D78-93D8-546B88DDDB6E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4:01.682" v="1579" actId="1076"/>
        <pc:sldMkLst>
          <pc:docMk/>
          <pc:sldMk cId="1971058391" sldId="321"/>
        </pc:sldMkLst>
        <pc:spChg chg="mod">
          <ac:chgData name="am i who" userId="4b6389a2c128101d" providerId="Windows Live" clId="Web-{3EBC9DA3-D373-4EBB-8DA0-8C40C8D3469F}" dt="2020-08-06T14:12:40.540" v="1548" actId="1076"/>
          <ac:spMkLst>
            <pc:docMk/>
            <pc:sldMk cId="1971058391" sldId="321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13:28.197" v="1561" actId="1076"/>
          <ac:spMkLst>
            <pc:docMk/>
            <pc:sldMk cId="1971058391" sldId="321"/>
            <ac:spMk id="4" creationId="{00503439-4EC0-4DEC-9719-A87D37A1D546}"/>
          </ac:spMkLst>
        </pc:spChg>
        <pc:spChg chg="del">
          <ac:chgData name="am i who" userId="4b6389a2c128101d" providerId="Windows Live" clId="Web-{3EBC9DA3-D373-4EBB-8DA0-8C40C8D3469F}" dt="2020-08-06T14:07:05.130" v="1469"/>
          <ac:spMkLst>
            <pc:docMk/>
            <pc:sldMk cId="1971058391" sldId="321"/>
            <ac:spMk id="6" creationId="{FF4495AE-92E3-4061-AB08-95A56995E137}"/>
          </ac:spMkLst>
        </pc:spChg>
        <pc:spChg chg="mod">
          <ac:chgData name="am i who" userId="4b6389a2c128101d" providerId="Windows Live" clId="Web-{3EBC9DA3-D373-4EBB-8DA0-8C40C8D3469F}" dt="2020-08-06T14:12:50.509" v="1552" actId="1076"/>
          <ac:spMkLst>
            <pc:docMk/>
            <pc:sldMk cId="1971058391" sldId="321"/>
            <ac:spMk id="7" creationId="{7246B84D-492E-4555-83EE-7537645A5AF3}"/>
          </ac:spMkLst>
        </pc:spChg>
        <pc:spChg chg="add mod">
          <ac:chgData name="am i who" userId="4b6389a2c128101d" providerId="Windows Live" clId="Web-{3EBC9DA3-D373-4EBB-8DA0-8C40C8D3469F}" dt="2020-08-06T14:13:44.807" v="1573" actId="20577"/>
          <ac:spMkLst>
            <pc:docMk/>
            <pc:sldMk cId="1971058391" sldId="321"/>
            <ac:spMk id="9" creationId="{3CBBE4CB-0BDC-4D64-906B-D4E7C7810A06}"/>
          </ac:spMkLst>
        </pc:spChg>
        <pc:picChg chg="mod">
          <ac:chgData name="am i who" userId="4b6389a2c128101d" providerId="Windows Live" clId="Web-{3EBC9DA3-D373-4EBB-8DA0-8C40C8D3469F}" dt="2020-08-06T14:13:22.666" v="1559" actId="1076"/>
          <ac:picMkLst>
            <pc:docMk/>
            <pc:sldMk cId="1971058391" sldId="321"/>
            <ac:picMk id="3" creationId="{BF88E4F2-0942-47DC-9AA4-408C72BD5E51}"/>
          </ac:picMkLst>
        </pc:picChg>
        <pc:picChg chg="add mod">
          <ac:chgData name="am i who" userId="4b6389a2c128101d" providerId="Windows Live" clId="Web-{3EBC9DA3-D373-4EBB-8DA0-8C40C8D3469F}" dt="2020-08-06T14:13:32.041" v="1563" actId="14100"/>
          <ac:picMkLst>
            <pc:docMk/>
            <pc:sldMk cId="1971058391" sldId="321"/>
            <ac:picMk id="8" creationId="{46EA3DF6-5829-4E5A-B1CA-36A8B2235FE3}"/>
          </ac:picMkLst>
        </pc:picChg>
        <pc:picChg chg="add mod">
          <ac:chgData name="am i who" userId="4b6389a2c128101d" providerId="Windows Live" clId="Web-{3EBC9DA3-D373-4EBB-8DA0-8C40C8D3469F}" dt="2020-08-06T14:14:01.682" v="1579" actId="1076"/>
          <ac:picMkLst>
            <pc:docMk/>
            <pc:sldMk cId="1971058391" sldId="321"/>
            <ac:picMk id="10" creationId="{83C04080-FAD7-4E4E-BE89-8C399A4CE20D}"/>
          </ac:picMkLst>
        </pc:picChg>
      </pc:sldChg>
    </pc:docChg>
  </pc:docChgLst>
  <pc:docChgLst>
    <pc:chgData name="am i who" userId="4b6389a2c128101d" providerId="Windows Live" clId="Web-{0C98B87E-9926-45A7-4BB9-78F91CB9F827}"/>
    <pc:docChg chg="addSld modSld">
      <pc:chgData name="am i who" userId="4b6389a2c128101d" providerId="Windows Live" clId="Web-{0C98B87E-9926-45A7-4BB9-78F91CB9F827}" dt="2020-09-06T12:51:20.401" v="647" actId="1076"/>
      <pc:docMkLst>
        <pc:docMk/>
      </pc:docMkLst>
      <pc:sldChg chg="modSp">
        <pc:chgData name="am i who" userId="4b6389a2c128101d" providerId="Windows Live" clId="Web-{0C98B87E-9926-45A7-4BB9-78F91CB9F827}" dt="2020-09-06T11:26:28.059" v="192" actId="20577"/>
        <pc:sldMkLst>
          <pc:docMk/>
          <pc:sldMk cId="2486507334" sldId="308"/>
        </pc:sldMkLst>
        <pc:spChg chg="mod">
          <ac:chgData name="am i who" userId="4b6389a2c128101d" providerId="Windows Live" clId="Web-{0C98B87E-9926-45A7-4BB9-78F91CB9F827}" dt="2020-09-06T11:26:28.059" v="192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add replId">
        <pc:chgData name="am i who" userId="4b6389a2c128101d" providerId="Windows Live" clId="Web-{0C98B87E-9926-45A7-4BB9-78F91CB9F827}" dt="2020-09-06T10:02:11.922" v="6" actId="1076"/>
        <pc:sldMkLst>
          <pc:docMk/>
          <pc:sldMk cId="3515739161" sldId="401"/>
        </pc:sldMkLst>
        <pc:spChg chg="mod">
          <ac:chgData name="am i who" userId="4b6389a2c128101d" providerId="Windows Live" clId="Web-{0C98B87E-9926-45A7-4BB9-78F91CB9F827}" dt="2020-09-06T10:02:11.922" v="6" actId="1076"/>
          <ac:spMkLst>
            <pc:docMk/>
            <pc:sldMk cId="3515739161" sldId="401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C98B87E-9926-45A7-4BB9-78F91CB9F827}" dt="2020-09-06T10:19:23.433" v="26" actId="1076"/>
        <pc:sldMkLst>
          <pc:docMk/>
          <pc:sldMk cId="2929180317" sldId="402"/>
        </pc:sldMkLst>
        <pc:spChg chg="del">
          <ac:chgData name="am i who" userId="4b6389a2c128101d" providerId="Windows Live" clId="Web-{0C98B87E-9926-45A7-4BB9-78F91CB9F827}" dt="2020-09-06T10:19:02.214" v="9"/>
          <ac:spMkLst>
            <pc:docMk/>
            <pc:sldMk cId="2929180317" sldId="402"/>
            <ac:spMk id="5" creationId="{C5E4B54A-54DD-43F8-A18F-1DD07543A67E}"/>
          </ac:spMkLst>
        </pc:spChg>
        <pc:spChg chg="mod">
          <ac:chgData name="am i who" userId="4b6389a2c128101d" providerId="Windows Live" clId="Web-{0C98B87E-9926-45A7-4BB9-78F91CB9F827}" dt="2020-09-06T10:19:12.230" v="22" actId="20577"/>
          <ac:spMkLst>
            <pc:docMk/>
            <pc:sldMk cId="2929180317" sldId="40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0:19:23.433" v="26" actId="1076"/>
          <ac:picMkLst>
            <pc:docMk/>
            <pc:sldMk cId="2929180317" sldId="402"/>
            <ac:picMk id="2" creationId="{5CA9D08A-7307-421C-A649-E21391CBB781}"/>
          </ac:picMkLst>
        </pc:picChg>
        <pc:picChg chg="del">
          <ac:chgData name="am i who" userId="4b6389a2c128101d" providerId="Windows Live" clId="Web-{0C98B87E-9926-45A7-4BB9-78F91CB9F827}" dt="2020-09-06T10:19:00.667" v="8"/>
          <ac:picMkLst>
            <pc:docMk/>
            <pc:sldMk cId="2929180317" sldId="402"/>
            <ac:picMk id="3" creationId="{72E736E8-223E-45C5-9F79-A0C0AC08BD06}"/>
          </ac:picMkLst>
        </pc:picChg>
      </pc:sldChg>
      <pc:sldChg chg="addSp delSp modSp add replId">
        <pc:chgData name="am i who" userId="4b6389a2c128101d" providerId="Windows Live" clId="Web-{0C98B87E-9926-45A7-4BB9-78F91CB9F827}" dt="2020-09-06T10:24:00.700" v="44" actId="1076"/>
        <pc:sldMkLst>
          <pc:docMk/>
          <pc:sldMk cId="3509224697" sldId="403"/>
        </pc:sldMkLst>
        <pc:spChg chg="add mod">
          <ac:chgData name="am i who" userId="4b6389a2c128101d" providerId="Windows Live" clId="Web-{0C98B87E-9926-45A7-4BB9-78F91CB9F827}" dt="2020-09-06T10:24:00.700" v="44" actId="1076"/>
          <ac:spMkLst>
            <pc:docMk/>
            <pc:sldMk cId="3509224697" sldId="403"/>
            <ac:spMk id="4" creationId="{9A470F13-C14F-4F35-B08D-C423FCC95A61}"/>
          </ac:spMkLst>
        </pc:spChg>
        <pc:spChg chg="mod">
          <ac:chgData name="am i who" userId="4b6389a2c128101d" providerId="Windows Live" clId="Web-{0C98B87E-9926-45A7-4BB9-78F91CB9F827}" dt="2020-09-06T10:23:23.934" v="29" actId="20577"/>
          <ac:spMkLst>
            <pc:docMk/>
            <pc:sldMk cId="3509224697" sldId="403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0:23:21.888" v="28"/>
          <ac:picMkLst>
            <pc:docMk/>
            <pc:sldMk cId="3509224697" sldId="403"/>
            <ac:picMk id="2" creationId="{5CA9D08A-7307-421C-A649-E21391CBB781}"/>
          </ac:picMkLst>
        </pc:picChg>
        <pc:picChg chg="add mod">
          <ac:chgData name="am i who" userId="4b6389a2c128101d" providerId="Windows Live" clId="Web-{0C98B87E-9926-45A7-4BB9-78F91CB9F827}" dt="2020-09-06T10:23:43.997" v="35" actId="1076"/>
          <ac:picMkLst>
            <pc:docMk/>
            <pc:sldMk cId="3509224697" sldId="403"/>
            <ac:picMk id="3" creationId="{790E6741-7F48-4055-AEF1-C445A7638891}"/>
          </ac:picMkLst>
        </pc:picChg>
      </pc:sldChg>
      <pc:sldChg chg="addSp delSp modSp add replId">
        <pc:chgData name="am i who" userId="4b6389a2c128101d" providerId="Windows Live" clId="Web-{0C98B87E-9926-45A7-4BB9-78F91CB9F827}" dt="2020-09-06T10:29:01.811" v="69" actId="20577"/>
        <pc:sldMkLst>
          <pc:docMk/>
          <pc:sldMk cId="1293066327" sldId="404"/>
        </pc:sldMkLst>
        <pc:spChg chg="mod">
          <ac:chgData name="am i who" userId="4b6389a2c128101d" providerId="Windows Live" clId="Web-{0C98B87E-9926-45A7-4BB9-78F91CB9F827}" dt="2020-09-06T10:29:01.811" v="69" actId="20577"/>
          <ac:spMkLst>
            <pc:docMk/>
            <pc:sldMk cId="1293066327" sldId="404"/>
            <ac:spMk id="16" creationId="{00000000-0000-0000-0000-000000000000}"/>
          </ac:spMkLst>
        </pc:spChg>
        <pc:picChg chg="add mod modCrop">
          <ac:chgData name="am i who" userId="4b6389a2c128101d" providerId="Windows Live" clId="Web-{0C98B87E-9926-45A7-4BB9-78F91CB9F827}" dt="2020-09-06T10:28:17.358" v="52" actId="1076"/>
          <ac:picMkLst>
            <pc:docMk/>
            <pc:sldMk cId="1293066327" sldId="404"/>
            <ac:picMk id="2" creationId="{E0DED56A-9E0A-4A3A-B410-A774AE97597A}"/>
          </ac:picMkLst>
        </pc:picChg>
        <pc:picChg chg="del">
          <ac:chgData name="am i who" userId="4b6389a2c128101d" providerId="Windows Live" clId="Web-{0C98B87E-9926-45A7-4BB9-78F91CB9F827}" dt="2020-09-06T10:27:57.670" v="46"/>
          <ac:picMkLst>
            <pc:docMk/>
            <pc:sldMk cId="1293066327" sldId="404"/>
            <ac:picMk id="3" creationId="{790E6741-7F48-4055-AEF1-C445A7638891}"/>
          </ac:picMkLst>
        </pc:picChg>
      </pc:sldChg>
      <pc:sldChg chg="addSp delSp modSp add replId">
        <pc:chgData name="am i who" userId="4b6389a2c128101d" providerId="Windows Live" clId="Web-{0C98B87E-9926-45A7-4BB9-78F91CB9F827}" dt="2020-09-06T10:31:07.781" v="81" actId="1076"/>
        <pc:sldMkLst>
          <pc:docMk/>
          <pc:sldMk cId="957347979" sldId="405"/>
        </pc:sldMkLst>
        <pc:picChg chg="del">
          <ac:chgData name="am i who" userId="4b6389a2c128101d" providerId="Windows Live" clId="Web-{0C98B87E-9926-45A7-4BB9-78F91CB9F827}" dt="2020-09-06T10:30:16.218" v="71"/>
          <ac:picMkLst>
            <pc:docMk/>
            <pc:sldMk cId="957347979" sldId="405"/>
            <ac:picMk id="2" creationId="{E0DED56A-9E0A-4A3A-B410-A774AE97597A}"/>
          </ac:picMkLst>
        </pc:picChg>
        <pc:picChg chg="add del mod">
          <ac:chgData name="am i who" userId="4b6389a2c128101d" providerId="Windows Live" clId="Web-{0C98B87E-9926-45A7-4BB9-78F91CB9F827}" dt="2020-09-06T10:30:42.827" v="77"/>
          <ac:picMkLst>
            <pc:docMk/>
            <pc:sldMk cId="957347979" sldId="405"/>
            <ac:picMk id="3" creationId="{7006B1F0-5E97-46BE-8757-BD8B111FBA99}"/>
          </ac:picMkLst>
        </pc:picChg>
        <pc:picChg chg="add mod">
          <ac:chgData name="am i who" userId="4b6389a2c128101d" providerId="Windows Live" clId="Web-{0C98B87E-9926-45A7-4BB9-78F91CB9F827}" dt="2020-09-06T10:31:07.781" v="81" actId="1076"/>
          <ac:picMkLst>
            <pc:docMk/>
            <pc:sldMk cId="957347979" sldId="405"/>
            <ac:picMk id="5" creationId="{7CBC99F0-A66A-41FE-B450-58670858010D}"/>
          </ac:picMkLst>
        </pc:picChg>
      </pc:sldChg>
      <pc:sldChg chg="add replId">
        <pc:chgData name="am i who" userId="4b6389a2c128101d" providerId="Windows Live" clId="Web-{0C98B87E-9926-45A7-4BB9-78F91CB9F827}" dt="2020-09-06T10:30:40.812" v="76"/>
        <pc:sldMkLst>
          <pc:docMk/>
          <pc:sldMk cId="4035436175" sldId="406"/>
        </pc:sldMkLst>
      </pc:sldChg>
      <pc:sldChg chg="addSp delSp modSp add replId">
        <pc:chgData name="am i who" userId="4b6389a2c128101d" providerId="Windows Live" clId="Web-{0C98B87E-9926-45A7-4BB9-78F91CB9F827}" dt="2020-09-06T10:38:05.205" v="89" actId="1076"/>
        <pc:sldMkLst>
          <pc:docMk/>
          <pc:sldMk cId="4112876790" sldId="407"/>
        </pc:sldMkLst>
        <pc:spChg chg="mod">
          <ac:chgData name="am i who" userId="4b6389a2c128101d" providerId="Windows Live" clId="Web-{0C98B87E-9926-45A7-4BB9-78F91CB9F827}" dt="2020-09-06T10:36:34.142" v="84" actId="20577"/>
          <ac:spMkLst>
            <pc:docMk/>
            <pc:sldMk cId="4112876790" sldId="407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0:38:05.205" v="89" actId="1076"/>
          <ac:picMkLst>
            <pc:docMk/>
            <pc:sldMk cId="4112876790" sldId="407"/>
            <ac:picMk id="2" creationId="{9B986837-7046-4618-B363-0D68233C2B35}"/>
          </ac:picMkLst>
        </pc:picChg>
        <pc:picChg chg="del">
          <ac:chgData name="am i who" userId="4b6389a2c128101d" providerId="Windows Live" clId="Web-{0C98B87E-9926-45A7-4BB9-78F91CB9F827}" dt="2020-09-06T10:36:09.970" v="83"/>
          <ac:picMkLst>
            <pc:docMk/>
            <pc:sldMk cId="4112876790" sldId="407"/>
            <ac:picMk id="3" creationId="{7006B1F0-5E97-46BE-8757-BD8B111FBA99}"/>
          </ac:picMkLst>
        </pc:picChg>
      </pc:sldChg>
      <pc:sldChg chg="addSp delSp modSp add replId">
        <pc:chgData name="am i who" userId="4b6389a2c128101d" providerId="Windows Live" clId="Web-{0C98B87E-9926-45A7-4BB9-78F91CB9F827}" dt="2020-09-06T10:39:35.752" v="96" actId="20577"/>
        <pc:sldMkLst>
          <pc:docMk/>
          <pc:sldMk cId="1558236421" sldId="408"/>
        </pc:sldMkLst>
        <pc:spChg chg="mod">
          <ac:chgData name="am i who" userId="4b6389a2c128101d" providerId="Windows Live" clId="Web-{0C98B87E-9926-45A7-4BB9-78F91CB9F827}" dt="2020-09-06T10:39:35.752" v="96" actId="20577"/>
          <ac:spMkLst>
            <pc:docMk/>
            <pc:sldMk cId="1558236421" sldId="408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0:39:35.377" v="91"/>
          <ac:picMkLst>
            <pc:docMk/>
            <pc:sldMk cId="1558236421" sldId="408"/>
            <ac:picMk id="2" creationId="{9B986837-7046-4618-B363-0D68233C2B35}"/>
          </ac:picMkLst>
        </pc:picChg>
        <pc:picChg chg="add mod">
          <ac:chgData name="am i who" userId="4b6389a2c128101d" providerId="Windows Live" clId="Web-{0C98B87E-9926-45A7-4BB9-78F91CB9F827}" dt="2020-09-06T10:39:35.627" v="95" actId="1076"/>
          <ac:picMkLst>
            <pc:docMk/>
            <pc:sldMk cId="1558236421" sldId="408"/>
            <ac:picMk id="3" creationId="{09057792-5472-4EB8-8347-856E45F31ECC}"/>
          </ac:picMkLst>
        </pc:picChg>
      </pc:sldChg>
      <pc:sldChg chg="addSp delSp modSp add replId">
        <pc:chgData name="am i who" userId="4b6389a2c128101d" providerId="Windows Live" clId="Web-{0C98B87E-9926-45A7-4BB9-78F91CB9F827}" dt="2020-09-06T10:43:47.488" v="110" actId="1076"/>
        <pc:sldMkLst>
          <pc:docMk/>
          <pc:sldMk cId="952464584" sldId="409"/>
        </pc:sldMkLst>
        <pc:spChg chg="mod">
          <ac:chgData name="am i who" userId="4b6389a2c128101d" providerId="Windows Live" clId="Web-{0C98B87E-9926-45A7-4BB9-78F91CB9F827}" dt="2020-09-06T10:43:47.488" v="110" actId="1076"/>
          <ac:spMkLst>
            <pc:docMk/>
            <pc:sldMk cId="952464584" sldId="409"/>
            <ac:spMk id="4" creationId="{9A470F13-C14F-4F35-B08D-C423FCC95A61}"/>
          </ac:spMkLst>
        </pc:spChg>
        <pc:picChg chg="add mod">
          <ac:chgData name="am i who" userId="4b6389a2c128101d" providerId="Windows Live" clId="Web-{0C98B87E-9926-45A7-4BB9-78F91CB9F827}" dt="2020-09-06T10:43:44.300" v="109" actId="1076"/>
          <ac:picMkLst>
            <pc:docMk/>
            <pc:sldMk cId="952464584" sldId="409"/>
            <ac:picMk id="2" creationId="{A4BF847E-B155-4EC0-BF4D-FE3491F50AC2}"/>
          </ac:picMkLst>
        </pc:picChg>
        <pc:picChg chg="del">
          <ac:chgData name="am i who" userId="4b6389a2c128101d" providerId="Windows Live" clId="Web-{0C98B87E-9926-45A7-4BB9-78F91CB9F827}" dt="2020-09-06T10:43:14.566" v="98"/>
          <ac:picMkLst>
            <pc:docMk/>
            <pc:sldMk cId="952464584" sldId="409"/>
            <ac:picMk id="3" creationId="{09057792-5472-4EB8-8347-856E45F31ECC}"/>
          </ac:picMkLst>
        </pc:picChg>
        <pc:picChg chg="add mod">
          <ac:chgData name="am i who" userId="4b6389a2c128101d" providerId="Windows Live" clId="Web-{0C98B87E-9926-45A7-4BB9-78F91CB9F827}" dt="2020-09-06T10:43:41.722" v="108" actId="1076"/>
          <ac:picMkLst>
            <pc:docMk/>
            <pc:sldMk cId="952464584" sldId="409"/>
            <ac:picMk id="5" creationId="{77894619-009F-4C75-9778-E89DF7528565}"/>
          </ac:picMkLst>
        </pc:picChg>
      </pc:sldChg>
      <pc:sldChg chg="addSp delSp modSp add replId">
        <pc:chgData name="am i who" userId="4b6389a2c128101d" providerId="Windows Live" clId="Web-{0C98B87E-9926-45A7-4BB9-78F91CB9F827}" dt="2020-09-06T10:44:55.738" v="116" actId="1076"/>
        <pc:sldMkLst>
          <pc:docMk/>
          <pc:sldMk cId="1329008983" sldId="410"/>
        </pc:sldMkLst>
        <pc:picChg chg="add mod">
          <ac:chgData name="am i who" userId="4b6389a2c128101d" providerId="Windows Live" clId="Web-{0C98B87E-9926-45A7-4BB9-78F91CB9F827}" dt="2020-09-06T10:44:55.738" v="116" actId="1076"/>
          <ac:picMkLst>
            <pc:docMk/>
            <pc:sldMk cId="1329008983" sldId="410"/>
            <ac:picMk id="2" creationId="{728C72D2-B620-4BC9-8A98-EF2835B4A178}"/>
          </ac:picMkLst>
        </pc:picChg>
        <pc:picChg chg="del">
          <ac:chgData name="am i who" userId="4b6389a2c128101d" providerId="Windows Live" clId="Web-{0C98B87E-9926-45A7-4BB9-78F91CB9F827}" dt="2020-09-06T10:44:26.394" v="112"/>
          <ac:picMkLst>
            <pc:docMk/>
            <pc:sldMk cId="1329008983" sldId="410"/>
            <ac:picMk id="3" creationId="{09057792-5472-4EB8-8347-856E45F31ECC}"/>
          </ac:picMkLst>
        </pc:picChg>
      </pc:sldChg>
      <pc:sldChg chg="addSp delSp modSp add replId">
        <pc:chgData name="am i who" userId="4b6389a2c128101d" providerId="Windows Live" clId="Web-{0C98B87E-9926-45A7-4BB9-78F91CB9F827}" dt="2020-09-06T10:50:29.115" v="124" actId="14100"/>
        <pc:sldMkLst>
          <pc:docMk/>
          <pc:sldMk cId="4030501177" sldId="411"/>
        </pc:sldMkLst>
        <pc:spChg chg="mod">
          <ac:chgData name="am i who" userId="4b6389a2c128101d" providerId="Windows Live" clId="Web-{0C98B87E-9926-45A7-4BB9-78F91CB9F827}" dt="2020-09-06T10:50:26.178" v="123" actId="1076"/>
          <ac:spMkLst>
            <pc:docMk/>
            <pc:sldMk cId="4030501177" sldId="411"/>
            <ac:spMk id="4" creationId="{9A470F13-C14F-4F35-B08D-C423FCC95A61}"/>
          </ac:spMkLst>
        </pc:spChg>
        <pc:picChg chg="del">
          <ac:chgData name="am i who" userId="4b6389a2c128101d" providerId="Windows Live" clId="Web-{0C98B87E-9926-45A7-4BB9-78F91CB9F827}" dt="2020-09-06T10:49:57.412" v="118"/>
          <ac:picMkLst>
            <pc:docMk/>
            <pc:sldMk cId="4030501177" sldId="411"/>
            <ac:picMk id="2" creationId="{728C72D2-B620-4BC9-8A98-EF2835B4A178}"/>
          </ac:picMkLst>
        </pc:picChg>
        <pc:picChg chg="add mod">
          <ac:chgData name="am i who" userId="4b6389a2c128101d" providerId="Windows Live" clId="Web-{0C98B87E-9926-45A7-4BB9-78F91CB9F827}" dt="2020-09-06T10:50:29.115" v="124" actId="14100"/>
          <ac:picMkLst>
            <pc:docMk/>
            <pc:sldMk cId="4030501177" sldId="411"/>
            <ac:picMk id="3" creationId="{B9208D23-29FB-4480-9633-96683257CBC9}"/>
          </ac:picMkLst>
        </pc:picChg>
      </pc:sldChg>
      <pc:sldChg chg="addSp delSp modSp add replId">
        <pc:chgData name="am i who" userId="4b6389a2c128101d" providerId="Windows Live" clId="Web-{0C98B87E-9926-45A7-4BB9-78F91CB9F827}" dt="2020-09-06T11:29:36.858" v="337" actId="20577"/>
        <pc:sldMkLst>
          <pc:docMk/>
          <pc:sldMk cId="88453824" sldId="412"/>
        </pc:sldMkLst>
        <pc:spChg chg="del">
          <ac:chgData name="am i who" userId="4b6389a2c128101d" providerId="Windows Live" clId="Web-{0C98B87E-9926-45A7-4BB9-78F91CB9F827}" dt="2020-09-06T11:23:57.652" v="127"/>
          <ac:spMkLst>
            <pc:docMk/>
            <pc:sldMk cId="88453824" sldId="412"/>
            <ac:spMk id="4" creationId="{9A470F13-C14F-4F35-B08D-C423FCC95A61}"/>
          </ac:spMkLst>
        </pc:spChg>
        <pc:spChg chg="add mod">
          <ac:chgData name="am i who" userId="4b6389a2c128101d" providerId="Windows Live" clId="Web-{0C98B87E-9926-45A7-4BB9-78F91CB9F827}" dt="2020-09-06T11:29:28.358" v="331" actId="1076"/>
          <ac:spMkLst>
            <pc:docMk/>
            <pc:sldMk cId="88453824" sldId="412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29:36.858" v="337" actId="20577"/>
          <ac:spMkLst>
            <pc:docMk/>
            <pc:sldMk cId="88453824" sldId="41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29:25.874" v="330" actId="1076"/>
          <ac:picMkLst>
            <pc:docMk/>
            <pc:sldMk cId="88453824" sldId="412"/>
            <ac:picMk id="2" creationId="{35CE5D35-DF32-4F89-94FA-E3FDDB712B32}"/>
          </ac:picMkLst>
        </pc:picChg>
        <pc:picChg chg="del">
          <ac:chgData name="am i who" userId="4b6389a2c128101d" providerId="Windows Live" clId="Web-{0C98B87E-9926-45A7-4BB9-78F91CB9F827}" dt="2020-09-06T11:23:55.917" v="126"/>
          <ac:picMkLst>
            <pc:docMk/>
            <pc:sldMk cId="88453824" sldId="412"/>
            <ac:picMk id="3" creationId="{B9208D23-29FB-4480-9633-96683257CBC9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0:22.296" v="352" actId="1076"/>
        <pc:sldMkLst>
          <pc:docMk/>
          <pc:sldMk cId="150384129" sldId="413"/>
        </pc:sldMkLst>
        <pc:spChg chg="mod">
          <ac:chgData name="am i who" userId="4b6389a2c128101d" providerId="Windows Live" clId="Web-{0C98B87E-9926-45A7-4BB9-78F91CB9F827}" dt="2020-09-06T11:30:20.030" v="349" actId="20577"/>
          <ac:spMkLst>
            <pc:docMk/>
            <pc:sldMk cId="150384129" sldId="413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29:43.936" v="339" actId="20577"/>
          <ac:spMkLst>
            <pc:docMk/>
            <pc:sldMk cId="150384129" sldId="413"/>
            <ac:spMk id="16" creationId="{00000000-0000-0000-0000-000000000000}"/>
          </ac:spMkLst>
        </pc:spChg>
        <pc:picChg chg="del">
          <ac:chgData name="am i who" userId="4b6389a2c128101d" providerId="Windows Live" clId="Web-{0C98B87E-9926-45A7-4BB9-78F91CB9F827}" dt="2020-09-06T11:29:33.139" v="333"/>
          <ac:picMkLst>
            <pc:docMk/>
            <pc:sldMk cId="150384129" sldId="413"/>
            <ac:picMk id="2" creationId="{35CE5D35-DF32-4F89-94FA-E3FDDB712B32}"/>
          </ac:picMkLst>
        </pc:picChg>
        <pc:picChg chg="add mod">
          <ac:chgData name="am i who" userId="4b6389a2c128101d" providerId="Windows Live" clId="Web-{0C98B87E-9926-45A7-4BB9-78F91CB9F827}" dt="2020-09-06T11:30:22.296" v="352" actId="1076"/>
          <ac:picMkLst>
            <pc:docMk/>
            <pc:sldMk cId="150384129" sldId="413"/>
            <ac:picMk id="3" creationId="{5089C6A9-13FC-45D0-BDE4-5ED07F3412F5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1:00.874" v="361" actId="20577"/>
        <pc:sldMkLst>
          <pc:docMk/>
          <pc:sldMk cId="1850359066" sldId="414"/>
        </pc:sldMkLst>
        <pc:spChg chg="mod">
          <ac:chgData name="am i who" userId="4b6389a2c128101d" providerId="Windows Live" clId="Web-{0C98B87E-9926-45A7-4BB9-78F91CB9F827}" dt="2020-09-06T11:31:00.874" v="361" actId="20577"/>
          <ac:spMkLst>
            <pc:docMk/>
            <pc:sldMk cId="1850359066" sldId="414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0:40.437" v="358" actId="1076"/>
          <ac:picMkLst>
            <pc:docMk/>
            <pc:sldMk cId="1850359066" sldId="414"/>
            <ac:picMk id="2" creationId="{E092947B-0548-4C71-854E-42C9FBFA2C4C}"/>
          </ac:picMkLst>
        </pc:picChg>
        <pc:picChg chg="del">
          <ac:chgData name="am i who" userId="4b6389a2c128101d" providerId="Windows Live" clId="Web-{0C98B87E-9926-45A7-4BB9-78F91CB9F827}" dt="2020-09-06T11:30:34.343" v="354"/>
          <ac:picMkLst>
            <pc:docMk/>
            <pc:sldMk cId="1850359066" sldId="414"/>
            <ac:picMk id="3" creationId="{5089C6A9-13FC-45D0-BDE4-5ED07F3412F5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1:57.813" v="380" actId="1076"/>
        <pc:sldMkLst>
          <pc:docMk/>
          <pc:sldMk cId="693966142" sldId="415"/>
        </pc:sldMkLst>
        <pc:spChg chg="mod">
          <ac:chgData name="am i who" userId="4b6389a2c128101d" providerId="Windows Live" clId="Web-{0C98B87E-9926-45A7-4BB9-78F91CB9F827}" dt="2020-09-06T11:31:57.813" v="380" actId="1076"/>
          <ac:spMkLst>
            <pc:docMk/>
            <pc:sldMk cId="693966142" sldId="415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1:24" v="365"/>
          <ac:picMkLst>
            <pc:docMk/>
            <pc:sldMk cId="693966142" sldId="415"/>
            <ac:picMk id="2" creationId="{E092947B-0548-4C71-854E-42C9FBFA2C4C}"/>
          </ac:picMkLst>
        </pc:picChg>
        <pc:picChg chg="add mod">
          <ac:chgData name="am i who" userId="4b6389a2c128101d" providerId="Windows Live" clId="Web-{0C98B87E-9926-45A7-4BB9-78F91CB9F827}" dt="2020-09-06T11:31:31.453" v="369" actId="1076"/>
          <ac:picMkLst>
            <pc:docMk/>
            <pc:sldMk cId="693966142" sldId="415"/>
            <ac:picMk id="3" creationId="{A6A1642C-30F0-42C6-98B9-A32CE35920DB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2:41.219" v="392" actId="20577"/>
        <pc:sldMkLst>
          <pc:docMk/>
          <pc:sldMk cId="177927947" sldId="416"/>
        </pc:sldMkLst>
        <pc:spChg chg="mod">
          <ac:chgData name="am i who" userId="4b6389a2c128101d" providerId="Windows Live" clId="Web-{0C98B87E-9926-45A7-4BB9-78F91CB9F827}" dt="2020-09-06T11:32:41.219" v="392" actId="20577"/>
          <ac:spMkLst>
            <pc:docMk/>
            <pc:sldMk cId="177927947" sldId="416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2:23.953" v="386" actId="1076"/>
          <ac:picMkLst>
            <pc:docMk/>
            <pc:sldMk cId="177927947" sldId="416"/>
            <ac:picMk id="2" creationId="{9E30FA2A-E932-4054-96FD-A7AA966B0647}"/>
          </ac:picMkLst>
        </pc:picChg>
        <pc:picChg chg="del">
          <ac:chgData name="am i who" userId="4b6389a2c128101d" providerId="Windows Live" clId="Web-{0C98B87E-9926-45A7-4BB9-78F91CB9F827}" dt="2020-09-06T11:32:07.828" v="382"/>
          <ac:picMkLst>
            <pc:docMk/>
            <pc:sldMk cId="177927947" sldId="416"/>
            <ac:picMk id="3" creationId="{A6A1642C-30F0-42C6-98B9-A32CE35920DB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3:28.298" v="401" actId="20577"/>
        <pc:sldMkLst>
          <pc:docMk/>
          <pc:sldMk cId="4154136442" sldId="417"/>
        </pc:sldMkLst>
        <pc:spChg chg="mod">
          <ac:chgData name="am i who" userId="4b6389a2c128101d" providerId="Windows Live" clId="Web-{0C98B87E-9926-45A7-4BB9-78F91CB9F827}" dt="2020-09-06T11:33:28.298" v="401" actId="20577"/>
          <ac:spMkLst>
            <pc:docMk/>
            <pc:sldMk cId="4154136442" sldId="417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2:47.891" v="396"/>
          <ac:picMkLst>
            <pc:docMk/>
            <pc:sldMk cId="4154136442" sldId="417"/>
            <ac:picMk id="2" creationId="{9E30FA2A-E932-4054-96FD-A7AA966B0647}"/>
          </ac:picMkLst>
        </pc:picChg>
        <pc:picChg chg="add mod">
          <ac:chgData name="am i who" userId="4b6389a2c128101d" providerId="Windows Live" clId="Web-{0C98B87E-9926-45A7-4BB9-78F91CB9F827}" dt="2020-09-06T11:32:57.719" v="399" actId="14100"/>
          <ac:picMkLst>
            <pc:docMk/>
            <pc:sldMk cId="4154136442" sldId="417"/>
            <ac:picMk id="3" creationId="{618896CC-0E1B-4F80-9490-AD2C8765069C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5:46.924" v="470" actId="1076"/>
        <pc:sldMkLst>
          <pc:docMk/>
          <pc:sldMk cId="2295462355" sldId="418"/>
        </pc:sldMkLst>
        <pc:spChg chg="mod">
          <ac:chgData name="am i who" userId="4b6389a2c128101d" providerId="Windows Live" clId="Web-{0C98B87E-9926-45A7-4BB9-78F91CB9F827}" dt="2020-09-06T11:35:40.596" v="465" actId="1076"/>
          <ac:spMkLst>
            <pc:docMk/>
            <pc:sldMk cId="2295462355" sldId="418"/>
            <ac:spMk id="5" creationId="{5107A704-2DB8-49DF-8018-04F1C1CF4888}"/>
          </ac:spMkLst>
        </pc:spChg>
        <pc:picChg chg="add mod">
          <ac:chgData name="am i who" userId="4b6389a2c128101d" providerId="Windows Live" clId="Web-{0C98B87E-9926-45A7-4BB9-78F91CB9F827}" dt="2020-09-06T11:35:46.924" v="470" actId="1076"/>
          <ac:picMkLst>
            <pc:docMk/>
            <pc:sldMk cId="2295462355" sldId="418"/>
            <ac:picMk id="2" creationId="{3319DAEF-675E-4AC8-A1CF-EE4B76DE3CD1}"/>
          </ac:picMkLst>
        </pc:picChg>
        <pc:picChg chg="del">
          <ac:chgData name="am i who" userId="4b6389a2c128101d" providerId="Windows Live" clId="Web-{0C98B87E-9926-45A7-4BB9-78F91CB9F827}" dt="2020-09-06T11:33:41.188" v="404"/>
          <ac:picMkLst>
            <pc:docMk/>
            <pc:sldMk cId="2295462355" sldId="418"/>
            <ac:picMk id="3" creationId="{618896CC-0E1B-4F80-9490-AD2C8765069C}"/>
          </ac:picMkLst>
        </pc:picChg>
        <pc:picChg chg="add del mod">
          <ac:chgData name="am i who" userId="4b6389a2c128101d" providerId="Windows Live" clId="Web-{0C98B87E-9926-45A7-4BB9-78F91CB9F827}" dt="2020-09-06T11:35:43.721" v="467"/>
          <ac:picMkLst>
            <pc:docMk/>
            <pc:sldMk cId="2295462355" sldId="418"/>
            <ac:picMk id="4" creationId="{E24184AE-C902-4851-8168-F01F0A332C64}"/>
          </ac:picMkLst>
        </pc:picChg>
      </pc:sldChg>
      <pc:sldChg chg="addSp delSp modSp add replId">
        <pc:chgData name="am i who" userId="4b6389a2c128101d" providerId="Windows Live" clId="Web-{0C98B87E-9926-45A7-4BB9-78F91CB9F827}" dt="2020-09-06T11:36:57.409" v="512" actId="1076"/>
        <pc:sldMkLst>
          <pc:docMk/>
          <pc:sldMk cId="3387538931" sldId="419"/>
        </pc:sldMkLst>
        <pc:spChg chg="mod">
          <ac:chgData name="am i who" userId="4b6389a2c128101d" providerId="Windows Live" clId="Web-{0C98B87E-9926-45A7-4BB9-78F91CB9F827}" dt="2020-09-06T11:36:57.409" v="512" actId="1076"/>
          <ac:spMkLst>
            <pc:docMk/>
            <pc:sldMk cId="3387538931" sldId="419"/>
            <ac:spMk id="5" creationId="{5107A704-2DB8-49DF-8018-04F1C1CF4888}"/>
          </ac:spMkLst>
        </pc:spChg>
        <pc:picChg chg="del">
          <ac:chgData name="am i who" userId="4b6389a2c128101d" providerId="Windows Live" clId="Web-{0C98B87E-9926-45A7-4BB9-78F91CB9F827}" dt="2020-09-06T11:36:02.721" v="472"/>
          <ac:picMkLst>
            <pc:docMk/>
            <pc:sldMk cId="3387538931" sldId="419"/>
            <ac:picMk id="2" creationId="{3319DAEF-675E-4AC8-A1CF-EE4B76DE3CD1}"/>
          </ac:picMkLst>
        </pc:picChg>
        <pc:picChg chg="add mod">
          <ac:chgData name="am i who" userId="4b6389a2c128101d" providerId="Windows Live" clId="Web-{0C98B87E-9926-45A7-4BB9-78F91CB9F827}" dt="2020-09-06T11:36:10.690" v="476" actId="1076"/>
          <ac:picMkLst>
            <pc:docMk/>
            <pc:sldMk cId="3387538931" sldId="419"/>
            <ac:picMk id="3" creationId="{07A50329-5C41-4AFA-8856-E2EC38E7A59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0:12.833" v="519" actId="14100"/>
        <pc:sldMkLst>
          <pc:docMk/>
          <pc:sldMk cId="103582175" sldId="420"/>
        </pc:sldMkLst>
        <pc:spChg chg="del">
          <ac:chgData name="am i who" userId="4b6389a2c128101d" providerId="Windows Live" clId="Web-{0C98B87E-9926-45A7-4BB9-78F91CB9F827}" dt="2020-09-06T11:39:43.223" v="514"/>
          <ac:spMkLst>
            <pc:docMk/>
            <pc:sldMk cId="103582175" sldId="420"/>
            <ac:spMk id="5" creationId="{5107A704-2DB8-49DF-8018-04F1C1CF4888}"/>
          </ac:spMkLst>
        </pc:spChg>
        <pc:spChg chg="mod">
          <ac:chgData name="am i who" userId="4b6389a2c128101d" providerId="Windows Live" clId="Web-{0C98B87E-9926-45A7-4BB9-78F91CB9F827}" dt="2020-09-06T11:39:46.536" v="515" actId="20577"/>
          <ac:spMkLst>
            <pc:docMk/>
            <pc:sldMk cId="103582175" sldId="420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0:12.833" v="519" actId="14100"/>
          <ac:picMkLst>
            <pc:docMk/>
            <pc:sldMk cId="103582175" sldId="420"/>
            <ac:picMk id="2" creationId="{4AF57968-2DF1-46AB-A4AF-123EAC3E6786}"/>
          </ac:picMkLst>
        </pc:picChg>
        <pc:picChg chg="del">
          <ac:chgData name="am i who" userId="4b6389a2c128101d" providerId="Windows Live" clId="Web-{0C98B87E-9926-45A7-4BB9-78F91CB9F827}" dt="2020-09-06T11:39:55.927" v="516"/>
          <ac:picMkLst>
            <pc:docMk/>
            <pc:sldMk cId="103582175" sldId="420"/>
            <ac:picMk id="3" creationId="{07A50329-5C41-4AFA-8856-E2EC38E7A59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1:41.959" v="525" actId="1076"/>
        <pc:sldMkLst>
          <pc:docMk/>
          <pc:sldMk cId="714351110" sldId="421"/>
        </pc:sldMkLst>
        <pc:picChg chg="del">
          <ac:chgData name="am i who" userId="4b6389a2c128101d" providerId="Windows Live" clId="Web-{0C98B87E-9926-45A7-4BB9-78F91CB9F827}" dt="2020-09-06T11:41:26.537" v="521"/>
          <ac:picMkLst>
            <pc:docMk/>
            <pc:sldMk cId="714351110" sldId="421"/>
            <ac:picMk id="2" creationId="{4AF57968-2DF1-46AB-A4AF-123EAC3E6786}"/>
          </ac:picMkLst>
        </pc:picChg>
        <pc:picChg chg="add mod">
          <ac:chgData name="am i who" userId="4b6389a2c128101d" providerId="Windows Live" clId="Web-{0C98B87E-9926-45A7-4BB9-78F91CB9F827}" dt="2020-09-06T11:41:41.959" v="525" actId="1076"/>
          <ac:picMkLst>
            <pc:docMk/>
            <pc:sldMk cId="714351110" sldId="421"/>
            <ac:picMk id="3" creationId="{50F54B82-DFD0-4451-B80D-C8F5E583782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2:32.819" v="532" actId="1076"/>
        <pc:sldMkLst>
          <pc:docMk/>
          <pc:sldMk cId="2378826171" sldId="422"/>
        </pc:sldMkLst>
        <pc:spChg chg="mod">
          <ac:chgData name="am i who" userId="4b6389a2c128101d" providerId="Windows Live" clId="Web-{0C98B87E-9926-45A7-4BB9-78F91CB9F827}" dt="2020-09-06T11:41:50.975" v="528" actId="20577"/>
          <ac:spMkLst>
            <pc:docMk/>
            <pc:sldMk cId="2378826171" sldId="422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2:32.819" v="532" actId="1076"/>
          <ac:picMkLst>
            <pc:docMk/>
            <pc:sldMk cId="2378826171" sldId="422"/>
            <ac:picMk id="2" creationId="{985D4E71-B8BE-4FDB-9D3D-1B1A2F897538}"/>
          </ac:picMkLst>
        </pc:picChg>
        <pc:picChg chg="del">
          <ac:chgData name="am i who" userId="4b6389a2c128101d" providerId="Windows Live" clId="Web-{0C98B87E-9926-45A7-4BB9-78F91CB9F827}" dt="2020-09-06T11:41:48.271" v="527"/>
          <ac:picMkLst>
            <pc:docMk/>
            <pc:sldMk cId="2378826171" sldId="422"/>
            <ac:picMk id="3" creationId="{50F54B82-DFD0-4451-B80D-C8F5E583782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7:13.118" v="540" actId="1076"/>
        <pc:sldMkLst>
          <pc:docMk/>
          <pc:sldMk cId="439244018" sldId="423"/>
        </pc:sldMkLst>
        <pc:picChg chg="del">
          <ac:chgData name="am i who" userId="4b6389a2c128101d" providerId="Windows Live" clId="Web-{0C98B87E-9926-45A7-4BB9-78F91CB9F827}" dt="2020-09-06T11:46:03.461" v="534"/>
          <ac:picMkLst>
            <pc:docMk/>
            <pc:sldMk cId="439244018" sldId="423"/>
            <ac:picMk id="2" creationId="{985D4E71-B8BE-4FDB-9D3D-1B1A2F897538}"/>
          </ac:picMkLst>
        </pc:picChg>
        <pc:picChg chg="add mod">
          <ac:chgData name="am i who" userId="4b6389a2c128101d" providerId="Windows Live" clId="Web-{0C98B87E-9926-45A7-4BB9-78F91CB9F827}" dt="2020-09-06T11:47:13.118" v="540" actId="1076"/>
          <ac:picMkLst>
            <pc:docMk/>
            <pc:sldMk cId="439244018" sldId="423"/>
            <ac:picMk id="3" creationId="{5E3D69EA-84DC-460B-845B-63ED1DA1466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7:44.790" v="544" actId="1076"/>
        <pc:sldMkLst>
          <pc:docMk/>
          <pc:sldMk cId="2756351232" sldId="424"/>
        </pc:sldMkLst>
        <pc:picChg chg="add mod">
          <ac:chgData name="am i who" userId="4b6389a2c128101d" providerId="Windows Live" clId="Web-{0C98B87E-9926-45A7-4BB9-78F91CB9F827}" dt="2020-09-06T11:47:44.790" v="544" actId="1076"/>
          <ac:picMkLst>
            <pc:docMk/>
            <pc:sldMk cId="2756351232" sldId="424"/>
            <ac:picMk id="2" creationId="{2E171AE4-1EA1-43E7-AAE5-11E81E6902DC}"/>
          </ac:picMkLst>
        </pc:picChg>
        <pc:picChg chg="del">
          <ac:chgData name="am i who" userId="4b6389a2c128101d" providerId="Windows Live" clId="Web-{0C98B87E-9926-45A7-4BB9-78F91CB9F827}" dt="2020-09-06T11:47:12.384" v="539"/>
          <ac:picMkLst>
            <pc:docMk/>
            <pc:sldMk cId="2756351232" sldId="424"/>
            <ac:picMk id="3" creationId="{5E3D69EA-84DC-460B-845B-63ED1DA14667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8:46.822" v="549" actId="14100"/>
        <pc:sldMkLst>
          <pc:docMk/>
          <pc:sldMk cId="373072387" sldId="425"/>
        </pc:sldMkLst>
        <pc:picChg chg="del">
          <ac:chgData name="am i who" userId="4b6389a2c128101d" providerId="Windows Live" clId="Web-{0C98B87E-9926-45A7-4BB9-78F91CB9F827}" dt="2020-09-06T11:48:14.822" v="546"/>
          <ac:picMkLst>
            <pc:docMk/>
            <pc:sldMk cId="373072387" sldId="425"/>
            <ac:picMk id="2" creationId="{2E171AE4-1EA1-43E7-AAE5-11E81E6902DC}"/>
          </ac:picMkLst>
        </pc:picChg>
        <pc:picChg chg="add mod">
          <ac:chgData name="am i who" userId="4b6389a2c128101d" providerId="Windows Live" clId="Web-{0C98B87E-9926-45A7-4BB9-78F91CB9F827}" dt="2020-09-06T11:48:46.822" v="549" actId="14100"/>
          <ac:picMkLst>
            <pc:docMk/>
            <pc:sldMk cId="373072387" sldId="425"/>
            <ac:picMk id="3" creationId="{02A5503D-EF96-4AB0-A6FD-78458A3F492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9:29.135" v="558" actId="1076"/>
        <pc:sldMkLst>
          <pc:docMk/>
          <pc:sldMk cId="3458652569" sldId="426"/>
        </pc:sldMkLst>
        <pc:spChg chg="mod">
          <ac:chgData name="am i who" userId="4b6389a2c128101d" providerId="Windows Live" clId="Web-{0C98B87E-9926-45A7-4BB9-78F91CB9F827}" dt="2020-09-06T11:49:08.572" v="553" actId="20577"/>
          <ac:spMkLst>
            <pc:docMk/>
            <pc:sldMk cId="3458652569" sldId="426"/>
            <ac:spMk id="16" creationId="{00000000-0000-0000-0000-000000000000}"/>
          </ac:spMkLst>
        </pc:spChg>
        <pc:picChg chg="add mod">
          <ac:chgData name="am i who" userId="4b6389a2c128101d" providerId="Windows Live" clId="Web-{0C98B87E-9926-45A7-4BB9-78F91CB9F827}" dt="2020-09-06T11:49:29.135" v="558" actId="1076"/>
          <ac:picMkLst>
            <pc:docMk/>
            <pc:sldMk cId="3458652569" sldId="426"/>
            <ac:picMk id="2" creationId="{B0FC9A81-5093-4A75-993D-4C1A31E7DE11}"/>
          </ac:picMkLst>
        </pc:picChg>
        <pc:picChg chg="del">
          <ac:chgData name="am i who" userId="4b6389a2c128101d" providerId="Windows Live" clId="Web-{0C98B87E-9926-45A7-4BB9-78F91CB9F827}" dt="2020-09-06T11:48:58.291" v="551"/>
          <ac:picMkLst>
            <pc:docMk/>
            <pc:sldMk cId="3458652569" sldId="426"/>
            <ac:picMk id="3" creationId="{02A5503D-EF96-4AB0-A6FD-78458A3F4922}"/>
          </ac:picMkLst>
        </pc:picChg>
      </pc:sldChg>
      <pc:sldChg chg="addSp delSp modSp add replId">
        <pc:chgData name="am i who" userId="4b6389a2c128101d" providerId="Windows Live" clId="Web-{0C98B87E-9926-45A7-4BB9-78F91CB9F827}" dt="2020-09-06T11:49:56.432" v="564" actId="1076"/>
        <pc:sldMkLst>
          <pc:docMk/>
          <pc:sldMk cId="1746198604" sldId="427"/>
        </pc:sldMkLst>
        <pc:picChg chg="del">
          <ac:chgData name="am i who" userId="4b6389a2c128101d" providerId="Windows Live" clId="Web-{0C98B87E-9926-45A7-4BB9-78F91CB9F827}" dt="2020-09-06T11:49:32.948" v="560"/>
          <ac:picMkLst>
            <pc:docMk/>
            <pc:sldMk cId="1746198604" sldId="427"/>
            <ac:picMk id="2" creationId="{B0FC9A81-5093-4A75-993D-4C1A31E7DE11}"/>
          </ac:picMkLst>
        </pc:picChg>
        <pc:picChg chg="add mod">
          <ac:chgData name="am i who" userId="4b6389a2c128101d" providerId="Windows Live" clId="Web-{0C98B87E-9926-45A7-4BB9-78F91CB9F827}" dt="2020-09-06T11:49:56.432" v="564" actId="1076"/>
          <ac:picMkLst>
            <pc:docMk/>
            <pc:sldMk cId="1746198604" sldId="427"/>
            <ac:picMk id="3" creationId="{695E6A11-43CC-4200-A3B5-A7705DA71A06}"/>
          </ac:picMkLst>
        </pc:picChg>
      </pc:sldChg>
      <pc:sldChg chg="addSp delSp modSp add replId">
        <pc:chgData name="am i who" userId="4b6389a2c128101d" providerId="Windows Live" clId="Web-{0C98B87E-9926-45A7-4BB9-78F91CB9F827}" dt="2020-09-06T11:54:51.919" v="585" actId="1076"/>
        <pc:sldMkLst>
          <pc:docMk/>
          <pc:sldMk cId="1015702905" sldId="428"/>
        </pc:sldMkLst>
        <pc:picChg chg="add mod">
          <ac:chgData name="am i who" userId="4b6389a2c128101d" providerId="Windows Live" clId="Web-{0C98B87E-9926-45A7-4BB9-78F91CB9F827}" dt="2020-09-06T11:54:51.919" v="585" actId="1076"/>
          <ac:picMkLst>
            <pc:docMk/>
            <pc:sldMk cId="1015702905" sldId="428"/>
            <ac:picMk id="2" creationId="{380909BB-349B-48C8-8E58-BE45A38A3466}"/>
          </ac:picMkLst>
        </pc:picChg>
        <pc:picChg chg="del">
          <ac:chgData name="am i who" userId="4b6389a2c128101d" providerId="Windows Live" clId="Web-{0C98B87E-9926-45A7-4BB9-78F91CB9F827}" dt="2020-09-06T11:50:27.417" v="566"/>
          <ac:picMkLst>
            <pc:docMk/>
            <pc:sldMk cId="1015702905" sldId="428"/>
            <ac:picMk id="3" creationId="{695E6A11-43CC-4200-A3B5-A7705DA71A06}"/>
          </ac:picMkLst>
        </pc:picChg>
        <pc:picChg chg="add del mod">
          <ac:chgData name="am i who" userId="4b6389a2c128101d" providerId="Windows Live" clId="Web-{0C98B87E-9926-45A7-4BB9-78F91CB9F827}" dt="2020-09-06T11:53:46.278" v="580"/>
          <ac:picMkLst>
            <pc:docMk/>
            <pc:sldMk cId="1015702905" sldId="428"/>
            <ac:picMk id="4" creationId="{AD2A5C13-D328-4C02-A90C-F3BD331D05CE}"/>
          </ac:picMkLst>
        </pc:picChg>
        <pc:picChg chg="add mod">
          <ac:chgData name="am i who" userId="4b6389a2c128101d" providerId="Windows Live" clId="Web-{0C98B87E-9926-45A7-4BB9-78F91CB9F827}" dt="2020-09-06T11:54:51.872" v="584" actId="1076"/>
          <ac:picMkLst>
            <pc:docMk/>
            <pc:sldMk cId="1015702905" sldId="428"/>
            <ac:picMk id="5" creationId="{8A99AC93-6C8B-413F-A115-FCDDC5C5DB32}"/>
          </ac:picMkLst>
        </pc:picChg>
      </pc:sldChg>
      <pc:sldChg chg="delSp modSp add replId">
        <pc:chgData name="am i who" userId="4b6389a2c128101d" providerId="Windows Live" clId="Web-{0C98B87E-9926-45A7-4BB9-78F91CB9F827}" dt="2020-09-06T11:53:41.544" v="579" actId="1076"/>
        <pc:sldMkLst>
          <pc:docMk/>
          <pc:sldMk cId="323686831" sldId="429"/>
        </pc:sldMkLst>
        <pc:picChg chg="del">
          <ac:chgData name="am i who" userId="4b6389a2c128101d" providerId="Windows Live" clId="Web-{0C98B87E-9926-45A7-4BB9-78F91CB9F827}" dt="2020-09-06T11:53:40.075" v="578"/>
          <ac:picMkLst>
            <pc:docMk/>
            <pc:sldMk cId="323686831" sldId="429"/>
            <ac:picMk id="2" creationId="{380909BB-349B-48C8-8E58-BE45A38A3466}"/>
          </ac:picMkLst>
        </pc:picChg>
        <pc:picChg chg="mod">
          <ac:chgData name="am i who" userId="4b6389a2c128101d" providerId="Windows Live" clId="Web-{0C98B87E-9926-45A7-4BB9-78F91CB9F827}" dt="2020-09-06T11:53:41.544" v="579" actId="1076"/>
          <ac:picMkLst>
            <pc:docMk/>
            <pc:sldMk cId="323686831" sldId="429"/>
            <ac:picMk id="4" creationId="{AD2A5C13-D328-4C02-A90C-F3BD331D05CE}"/>
          </ac:picMkLst>
        </pc:picChg>
      </pc:sldChg>
      <pc:sldChg chg="addSp delSp modSp add replId">
        <pc:chgData name="am i who" userId="4b6389a2c128101d" providerId="Windows Live" clId="Web-{0C98B87E-9926-45A7-4BB9-78F91CB9F827}" dt="2020-09-06T12:40:48.757" v="634" actId="1076"/>
        <pc:sldMkLst>
          <pc:docMk/>
          <pc:sldMk cId="3459837880" sldId="430"/>
        </pc:sldMkLst>
        <pc:picChg chg="add mod">
          <ac:chgData name="am i who" userId="4b6389a2c128101d" providerId="Windows Live" clId="Web-{0C98B87E-9926-45A7-4BB9-78F91CB9F827}" dt="2020-09-06T12:40:26.507" v="627" actId="1076"/>
          <ac:picMkLst>
            <pc:docMk/>
            <pc:sldMk cId="3459837880" sldId="430"/>
            <ac:picMk id="2" creationId="{2B1945F3-CCEE-4A27-86F9-710E66F42D58}"/>
          </ac:picMkLst>
        </pc:picChg>
        <pc:picChg chg="add mod">
          <ac:chgData name="am i who" userId="4b6389a2c128101d" providerId="Windows Live" clId="Web-{0C98B87E-9926-45A7-4BB9-78F91CB9F827}" dt="2020-09-06T12:40:26.507" v="628" actId="1076"/>
          <ac:picMkLst>
            <pc:docMk/>
            <pc:sldMk cId="3459837880" sldId="430"/>
            <ac:picMk id="3" creationId="{CBDDCE51-52A8-4422-96E6-762D7C92660C}"/>
          </ac:picMkLst>
        </pc:picChg>
        <pc:picChg chg="add mod">
          <ac:chgData name="am i who" userId="4b6389a2c128101d" providerId="Windows Live" clId="Web-{0C98B87E-9926-45A7-4BB9-78F91CB9F827}" dt="2020-09-06T12:40:48.757" v="634" actId="1076"/>
          <ac:picMkLst>
            <pc:docMk/>
            <pc:sldMk cId="3459837880" sldId="430"/>
            <ac:picMk id="4" creationId="{528CC328-7B5B-4AC4-82B7-DE3EA51DDB2D}"/>
          </ac:picMkLst>
        </pc:picChg>
        <pc:picChg chg="del">
          <ac:chgData name="am i who" userId="4b6389a2c128101d" providerId="Windows Live" clId="Web-{0C98B87E-9926-45A7-4BB9-78F91CB9F827}" dt="2020-09-06T11:55:06.872" v="587"/>
          <ac:picMkLst>
            <pc:docMk/>
            <pc:sldMk cId="3459837880" sldId="430"/>
            <ac:picMk id="4" creationId="{AD2A5C13-D328-4C02-A90C-F3BD331D05CE}"/>
          </ac:picMkLst>
        </pc:picChg>
        <pc:picChg chg="add mod">
          <ac:chgData name="am i who" userId="4b6389a2c128101d" providerId="Windows Live" clId="Web-{0C98B87E-9926-45A7-4BB9-78F91CB9F827}" dt="2020-09-06T12:40:26.523" v="629" actId="1076"/>
          <ac:picMkLst>
            <pc:docMk/>
            <pc:sldMk cId="3459837880" sldId="430"/>
            <ac:picMk id="5" creationId="{E34A2E20-6411-41D1-905F-9AC7E9186EDA}"/>
          </ac:picMkLst>
        </pc:picChg>
        <pc:picChg chg="add mod">
          <ac:chgData name="am i who" userId="4b6389a2c128101d" providerId="Windows Live" clId="Web-{0C98B87E-9926-45A7-4BB9-78F91CB9F827}" dt="2020-09-06T12:40:26.523" v="630" actId="1076"/>
          <ac:picMkLst>
            <pc:docMk/>
            <pc:sldMk cId="3459837880" sldId="430"/>
            <ac:picMk id="6" creationId="{4804E2CF-FED6-426F-806C-08D261A59C10}"/>
          </ac:picMkLst>
        </pc:picChg>
      </pc:sldChg>
      <pc:sldChg chg="addSp delSp modSp add replId">
        <pc:chgData name="am i who" userId="4b6389a2c128101d" providerId="Windows Live" clId="Web-{0C98B87E-9926-45A7-4BB9-78F91CB9F827}" dt="2020-09-06T11:58:57.312" v="626" actId="1076"/>
        <pc:sldMkLst>
          <pc:docMk/>
          <pc:sldMk cId="3848567391" sldId="431"/>
        </pc:sldMkLst>
        <pc:picChg chg="mod">
          <ac:chgData name="am i who" userId="4b6389a2c128101d" providerId="Windows Live" clId="Web-{0C98B87E-9926-45A7-4BB9-78F91CB9F827}" dt="2020-09-06T11:58:52.796" v="623" actId="1076"/>
          <ac:picMkLst>
            <pc:docMk/>
            <pc:sldMk cId="3848567391" sldId="431"/>
            <ac:picMk id="2" creationId="{2B1945F3-CCEE-4A27-86F9-710E66F42D58}"/>
          </ac:picMkLst>
        </pc:picChg>
        <pc:picChg chg="add del mod">
          <ac:chgData name="am i who" userId="4b6389a2c128101d" providerId="Windows Live" clId="Web-{0C98B87E-9926-45A7-4BB9-78F91CB9F827}" dt="2020-09-06T11:58:10.171" v="619"/>
          <ac:picMkLst>
            <pc:docMk/>
            <pc:sldMk cId="3848567391" sldId="431"/>
            <ac:picMk id="4" creationId="{1EA79AD3-BE85-430C-912F-BD27184F996A}"/>
          </ac:picMkLst>
        </pc:picChg>
        <pc:picChg chg="add mod">
          <ac:chgData name="am i who" userId="4b6389a2c128101d" providerId="Windows Live" clId="Web-{0C98B87E-9926-45A7-4BB9-78F91CB9F827}" dt="2020-09-06T11:58:57.312" v="626" actId="1076"/>
          <ac:picMkLst>
            <pc:docMk/>
            <pc:sldMk cId="3848567391" sldId="431"/>
            <ac:picMk id="8" creationId="{490AF0EF-35BB-4872-83B3-B6D57BE0DE13}"/>
          </ac:picMkLst>
        </pc:picChg>
      </pc:sldChg>
      <pc:sldChg chg="modSp add">
        <pc:chgData name="am i who" userId="4b6389a2c128101d" providerId="Windows Live" clId="Web-{0C98B87E-9926-45A7-4BB9-78F91CB9F827}" dt="2020-09-06T12:42:39.071" v="641" actId="1076"/>
        <pc:sldMkLst>
          <pc:docMk/>
          <pc:sldMk cId="1501650031" sldId="432"/>
        </pc:sldMkLst>
        <pc:spChg chg="mod">
          <ac:chgData name="am i who" userId="4b6389a2c128101d" providerId="Windows Live" clId="Web-{0C98B87E-9926-45A7-4BB9-78F91CB9F827}" dt="2020-09-06T12:42:39.071" v="641" actId="1076"/>
          <ac:spMkLst>
            <pc:docMk/>
            <pc:sldMk cId="1501650031" sldId="432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C98B87E-9926-45A7-4BB9-78F91CB9F827}" dt="2020-09-06T12:51:20.401" v="647" actId="1076"/>
        <pc:sldMkLst>
          <pc:docMk/>
          <pc:sldMk cId="13875105" sldId="433"/>
        </pc:sldMkLst>
        <pc:spChg chg="mod">
          <ac:chgData name="am i who" userId="4b6389a2c128101d" providerId="Windows Live" clId="Web-{0C98B87E-9926-45A7-4BB9-78F91CB9F827}" dt="2020-09-06T12:51:20.401" v="647" actId="1076"/>
          <ac:spMkLst>
            <pc:docMk/>
            <pc:sldMk cId="13875105" sldId="433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0AED2CE8-362D-40F5-B2D7-B15BBA9483AA}"/>
    <pc:docChg chg="addSld delSld modSld">
      <pc:chgData name="am i who" userId="4b6389a2c128101d" providerId="Windows Live" clId="Web-{0AED2CE8-362D-40F5-B2D7-B15BBA9483AA}" dt="2020-08-22T04:52:17.745" v="665" actId="1076"/>
      <pc:docMkLst>
        <pc:docMk/>
      </pc:docMkLst>
      <pc:sldChg chg="modSp">
        <pc:chgData name="am i who" userId="4b6389a2c128101d" providerId="Windows Live" clId="Web-{0AED2CE8-362D-40F5-B2D7-B15BBA9483AA}" dt="2020-08-22T03:49:08.107" v="103" actId="20577"/>
        <pc:sldMkLst>
          <pc:docMk/>
          <pc:sldMk cId="2486507334" sldId="308"/>
        </pc:sldMkLst>
        <pc:spChg chg="mod">
          <ac:chgData name="am i who" userId="4b6389a2c128101d" providerId="Windows Live" clId="Web-{0AED2CE8-362D-40F5-B2D7-B15BBA9483AA}" dt="2020-08-22T03:49:08.107" v="10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0AED2CE8-362D-40F5-B2D7-B15BBA9483AA}" dt="2020-08-22T03:47:24.854" v="59"/>
        <pc:sldMkLst>
          <pc:docMk/>
          <pc:sldMk cId="3879280211" sldId="310"/>
        </pc:sldMkLst>
      </pc:sldChg>
      <pc:sldChg chg="del">
        <pc:chgData name="am i who" userId="4b6389a2c128101d" providerId="Windows Live" clId="Web-{0AED2CE8-362D-40F5-B2D7-B15BBA9483AA}" dt="2020-08-22T03:47:36.526" v="60"/>
        <pc:sldMkLst>
          <pc:docMk/>
          <pc:sldMk cId="1928396848" sldId="326"/>
        </pc:sldMkLst>
      </pc:sldChg>
      <pc:sldChg chg="addSp delSp modSp">
        <pc:chgData name="am i who" userId="4b6389a2c128101d" providerId="Windows Live" clId="Web-{0AED2CE8-362D-40F5-B2D7-B15BBA9483AA}" dt="2020-08-22T04:29:00.283" v="397"/>
        <pc:sldMkLst>
          <pc:docMk/>
          <pc:sldMk cId="2981338599" sldId="327"/>
        </pc:sldMkLst>
        <pc:spChg chg="del">
          <ac:chgData name="am i who" userId="4b6389a2c128101d" providerId="Windows Live" clId="Web-{0AED2CE8-362D-40F5-B2D7-B15BBA9483AA}" dt="2020-08-22T04:26:17.512" v="358"/>
          <ac:spMkLst>
            <pc:docMk/>
            <pc:sldMk cId="2981338599" sldId="327"/>
            <ac:spMk id="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7"/>
          <ac:spMkLst>
            <pc:docMk/>
            <pc:sldMk cId="2981338599" sldId="327"/>
            <ac:spMk id="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6"/>
          <ac:spMkLst>
            <pc:docMk/>
            <pc:sldMk cId="2981338599" sldId="327"/>
            <ac:spMk id="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5"/>
          <ac:spMkLst>
            <pc:docMk/>
            <pc:sldMk cId="2981338599" sldId="327"/>
            <ac:spMk id="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4"/>
          <ac:spMkLst>
            <pc:docMk/>
            <pc:sldMk cId="2981338599" sldId="327"/>
            <ac:spMk id="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3"/>
          <ac:spMkLst>
            <pc:docMk/>
            <pc:sldMk cId="2981338599" sldId="327"/>
            <ac:spMk id="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2"/>
          <ac:spMkLst>
            <pc:docMk/>
            <pc:sldMk cId="2981338599" sldId="327"/>
            <ac:spMk id="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1"/>
          <ac:spMkLst>
            <pc:docMk/>
            <pc:sldMk cId="2981338599" sldId="327"/>
            <ac:spMk id="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50"/>
          <ac:spMkLst>
            <pc:docMk/>
            <pc:sldMk cId="2981338599" sldId="327"/>
            <ac:spMk id="1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49"/>
          <ac:spMkLst>
            <pc:docMk/>
            <pc:sldMk cId="2981338599" sldId="327"/>
            <ac:spMk id="1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512" v="348"/>
          <ac:spMkLst>
            <pc:docMk/>
            <pc:sldMk cId="2981338599" sldId="327"/>
            <ac:spMk id="1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7"/>
          <ac:spMkLst>
            <pc:docMk/>
            <pc:sldMk cId="2981338599" sldId="327"/>
            <ac:spMk id="1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6"/>
          <ac:spMkLst>
            <pc:docMk/>
            <pc:sldMk cId="2981338599" sldId="327"/>
            <ac:spMk id="1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5"/>
          <ac:spMkLst>
            <pc:docMk/>
            <pc:sldMk cId="2981338599" sldId="327"/>
            <ac:spMk id="1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4"/>
          <ac:spMkLst>
            <pc:docMk/>
            <pc:sldMk cId="2981338599" sldId="327"/>
            <ac:spMk id="1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3"/>
          <ac:spMkLst>
            <pc:docMk/>
            <pc:sldMk cId="2981338599" sldId="327"/>
            <ac:spMk id="1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2"/>
          <ac:spMkLst>
            <pc:docMk/>
            <pc:sldMk cId="2981338599" sldId="327"/>
            <ac:spMk id="1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1"/>
          <ac:spMkLst>
            <pc:docMk/>
            <pc:sldMk cId="2981338599" sldId="327"/>
            <ac:spMk id="1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40"/>
          <ac:spMkLst>
            <pc:docMk/>
            <pc:sldMk cId="2981338599" sldId="327"/>
            <ac:spMk id="2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9"/>
          <ac:spMkLst>
            <pc:docMk/>
            <pc:sldMk cId="2981338599" sldId="327"/>
            <ac:spMk id="2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8"/>
          <ac:spMkLst>
            <pc:docMk/>
            <pc:sldMk cId="2981338599" sldId="327"/>
            <ac:spMk id="2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7"/>
          <ac:spMkLst>
            <pc:docMk/>
            <pc:sldMk cId="2981338599" sldId="327"/>
            <ac:spMk id="2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6"/>
          <ac:spMkLst>
            <pc:docMk/>
            <pc:sldMk cId="2981338599" sldId="327"/>
            <ac:spMk id="2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5"/>
          <ac:spMkLst>
            <pc:docMk/>
            <pc:sldMk cId="2981338599" sldId="327"/>
            <ac:spMk id="2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4"/>
          <ac:spMkLst>
            <pc:docMk/>
            <pc:sldMk cId="2981338599" sldId="327"/>
            <ac:spMk id="2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3"/>
          <ac:spMkLst>
            <pc:docMk/>
            <pc:sldMk cId="2981338599" sldId="327"/>
            <ac:spMk id="2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2"/>
          <ac:spMkLst>
            <pc:docMk/>
            <pc:sldMk cId="2981338599" sldId="327"/>
            <ac:spMk id="2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1"/>
          <ac:spMkLst>
            <pc:docMk/>
            <pc:sldMk cId="2981338599" sldId="327"/>
            <ac:spMk id="2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30"/>
          <ac:spMkLst>
            <pc:docMk/>
            <pc:sldMk cId="2981338599" sldId="327"/>
            <ac:spMk id="3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97" v="329"/>
          <ac:spMkLst>
            <pc:docMk/>
            <pc:sldMk cId="2981338599" sldId="327"/>
            <ac:spMk id="3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8"/>
          <ac:spMkLst>
            <pc:docMk/>
            <pc:sldMk cId="2981338599" sldId="327"/>
            <ac:spMk id="3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7"/>
          <ac:spMkLst>
            <pc:docMk/>
            <pc:sldMk cId="2981338599" sldId="327"/>
            <ac:spMk id="3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6"/>
          <ac:spMkLst>
            <pc:docMk/>
            <pc:sldMk cId="2981338599" sldId="327"/>
            <ac:spMk id="3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5"/>
          <ac:spMkLst>
            <pc:docMk/>
            <pc:sldMk cId="2981338599" sldId="327"/>
            <ac:spMk id="3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4"/>
          <ac:spMkLst>
            <pc:docMk/>
            <pc:sldMk cId="2981338599" sldId="327"/>
            <ac:spMk id="3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3"/>
          <ac:spMkLst>
            <pc:docMk/>
            <pc:sldMk cId="2981338599" sldId="327"/>
            <ac:spMk id="3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2"/>
          <ac:spMkLst>
            <pc:docMk/>
            <pc:sldMk cId="2981338599" sldId="327"/>
            <ac:spMk id="3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1"/>
          <ac:spMkLst>
            <pc:docMk/>
            <pc:sldMk cId="2981338599" sldId="327"/>
            <ac:spMk id="3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20"/>
          <ac:spMkLst>
            <pc:docMk/>
            <pc:sldMk cId="2981338599" sldId="327"/>
            <ac:spMk id="4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9"/>
          <ac:spMkLst>
            <pc:docMk/>
            <pc:sldMk cId="2981338599" sldId="327"/>
            <ac:spMk id="4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8"/>
          <ac:spMkLst>
            <pc:docMk/>
            <pc:sldMk cId="2981338599" sldId="327"/>
            <ac:spMk id="4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7"/>
          <ac:spMkLst>
            <pc:docMk/>
            <pc:sldMk cId="2981338599" sldId="327"/>
            <ac:spMk id="4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6"/>
          <ac:spMkLst>
            <pc:docMk/>
            <pc:sldMk cId="2981338599" sldId="327"/>
            <ac:spMk id="4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5"/>
          <ac:spMkLst>
            <pc:docMk/>
            <pc:sldMk cId="2981338599" sldId="327"/>
            <ac:spMk id="4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4"/>
          <ac:spMkLst>
            <pc:docMk/>
            <pc:sldMk cId="2981338599" sldId="327"/>
            <ac:spMk id="4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3"/>
          <ac:spMkLst>
            <pc:docMk/>
            <pc:sldMk cId="2981338599" sldId="327"/>
            <ac:spMk id="4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2"/>
          <ac:spMkLst>
            <pc:docMk/>
            <pc:sldMk cId="2981338599" sldId="327"/>
            <ac:spMk id="4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1"/>
          <ac:spMkLst>
            <pc:docMk/>
            <pc:sldMk cId="2981338599" sldId="327"/>
            <ac:spMk id="49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10"/>
          <ac:spMkLst>
            <pc:docMk/>
            <pc:sldMk cId="2981338599" sldId="327"/>
            <ac:spMk id="5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81" v="309"/>
          <ac:spMkLst>
            <pc:docMk/>
            <pc:sldMk cId="2981338599" sldId="327"/>
            <ac:spMk id="5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8"/>
          <ac:spMkLst>
            <pc:docMk/>
            <pc:sldMk cId="2981338599" sldId="327"/>
            <ac:spMk id="5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7"/>
          <ac:spMkLst>
            <pc:docMk/>
            <pc:sldMk cId="2981338599" sldId="327"/>
            <ac:spMk id="53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6"/>
          <ac:spMkLst>
            <pc:docMk/>
            <pc:sldMk cId="2981338599" sldId="327"/>
            <ac:spMk id="54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5"/>
          <ac:spMkLst>
            <pc:docMk/>
            <pc:sldMk cId="2981338599" sldId="327"/>
            <ac:spMk id="55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4"/>
          <ac:spMkLst>
            <pc:docMk/>
            <pc:sldMk cId="2981338599" sldId="327"/>
            <ac:spMk id="5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3"/>
          <ac:spMkLst>
            <pc:docMk/>
            <pc:sldMk cId="2981338599" sldId="327"/>
            <ac:spMk id="57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485" v="375" actId="1076"/>
          <ac:spMkLst>
            <pc:docMk/>
            <pc:sldMk cId="2981338599" sldId="327"/>
            <ac:spMk id="58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6" actId="1076"/>
          <ac:spMkLst>
            <pc:docMk/>
            <pc:sldMk cId="2981338599" sldId="327"/>
            <ac:spMk id="5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7" actId="1076"/>
          <ac:spMkLst>
            <pc:docMk/>
            <pc:sldMk cId="2981338599" sldId="327"/>
            <ac:spMk id="60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8" actId="1076"/>
          <ac:spMkLst>
            <pc:docMk/>
            <pc:sldMk cId="2981338599" sldId="327"/>
            <ac:spMk id="61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00" v="379" actId="1076"/>
          <ac:spMkLst>
            <pc:docMk/>
            <pc:sldMk cId="2981338599" sldId="327"/>
            <ac:spMk id="62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0" actId="1076"/>
          <ac:spMkLst>
            <pc:docMk/>
            <pc:sldMk cId="2981338599" sldId="327"/>
            <ac:spMk id="63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1" actId="1076"/>
          <ac:spMkLst>
            <pc:docMk/>
            <pc:sldMk cId="2981338599" sldId="327"/>
            <ac:spMk id="64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28:29.516" v="382" actId="1076"/>
          <ac:spMkLst>
            <pc:docMk/>
            <pc:sldMk cId="2981338599" sldId="327"/>
            <ac:spMk id="65" creationId="{00000000-0000-0000-0000-000000000000}"/>
          </ac:spMkLst>
        </pc:spChg>
        <pc:spChg chg="add del mod">
          <ac:chgData name="am i who" userId="4b6389a2c128101d" providerId="Windows Live" clId="Web-{0AED2CE8-362D-40F5-B2D7-B15BBA9483AA}" dt="2020-08-22T04:28:29.532" v="383" actId="1076"/>
          <ac:spMkLst>
            <pc:docMk/>
            <pc:sldMk cId="2981338599" sldId="327"/>
            <ac:spMk id="66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2"/>
          <ac:spMkLst>
            <pc:docMk/>
            <pc:sldMk cId="2981338599" sldId="327"/>
            <ac:spMk id="6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1"/>
          <ac:spMkLst>
            <pc:docMk/>
            <pc:sldMk cId="2981338599" sldId="327"/>
            <ac:spMk id="6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26:17.466" v="300"/>
          <ac:spMkLst>
            <pc:docMk/>
            <pc:sldMk cId="2981338599" sldId="327"/>
            <ac:spMk id="69" creationId="{00000000-0000-0000-0000-000000000000}"/>
          </ac:spMkLst>
        </pc:spChg>
        <pc:spChg chg="add del mod">
          <ac:chgData name="am i who" userId="4b6389a2c128101d" providerId="Windows Live" clId="Web-{0AED2CE8-362D-40F5-B2D7-B15BBA9483AA}" dt="2020-08-22T04:23:51.040" v="270"/>
          <ac:spMkLst>
            <pc:docMk/>
            <pc:sldMk cId="2981338599" sldId="327"/>
            <ac:spMk id="71" creationId="{D43A5A8A-1270-4A18-9FD7-0AA5A2881627}"/>
          </ac:spMkLst>
        </pc:spChg>
        <pc:spChg chg="add mod">
          <ac:chgData name="am i who" userId="4b6389a2c128101d" providerId="Windows Live" clId="Web-{0AED2CE8-362D-40F5-B2D7-B15BBA9483AA}" dt="2020-08-22T04:29:00.283" v="397"/>
          <ac:spMkLst>
            <pc:docMk/>
            <pc:sldMk cId="2981338599" sldId="327"/>
            <ac:spMk id="73" creationId="{9E978F6D-9D7B-4AFF-9DC3-D074299D4732}"/>
          </ac:spMkLst>
        </pc:spChg>
      </pc:sldChg>
      <pc:sldChg chg="del">
        <pc:chgData name="am i who" userId="4b6389a2c128101d" providerId="Windows Live" clId="Web-{0AED2CE8-362D-40F5-B2D7-B15BBA9483AA}" dt="2020-08-22T03:47:38.151" v="61"/>
        <pc:sldMkLst>
          <pc:docMk/>
          <pc:sldMk cId="1881451677" sldId="328"/>
        </pc:sldMkLst>
      </pc:sldChg>
      <pc:sldChg chg="del">
        <pc:chgData name="am i who" userId="4b6389a2c128101d" providerId="Windows Live" clId="Web-{0AED2CE8-362D-40F5-B2D7-B15BBA9483AA}" dt="2020-08-22T03:47:48.151" v="62"/>
        <pc:sldMkLst>
          <pc:docMk/>
          <pc:sldMk cId="2047895265" sldId="329"/>
        </pc:sldMkLst>
      </pc:sldChg>
      <pc:sldChg chg="addSp delSp modSp add del">
        <pc:chgData name="am i who" userId="4b6389a2c128101d" providerId="Windows Live" clId="Web-{0AED2CE8-362D-40F5-B2D7-B15BBA9483AA}" dt="2020-08-22T04:46:10.422" v="632" actId="20577"/>
        <pc:sldMkLst>
          <pc:docMk/>
          <pc:sldMk cId="3498142339" sldId="330"/>
        </pc:sldMkLst>
        <pc:spChg chg="mod">
          <ac:chgData name="am i who" userId="4b6389a2c128101d" providerId="Windows Live" clId="Web-{0AED2CE8-362D-40F5-B2D7-B15BBA9483AA}" dt="2020-08-22T04:45:32.765" v="604" actId="1076"/>
          <ac:spMkLst>
            <pc:docMk/>
            <pc:sldMk cId="3498142339" sldId="330"/>
            <ac:spMk id="4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4:44.998" v="562" actId="1076"/>
          <ac:spMkLst>
            <pc:docMk/>
            <pc:sldMk cId="3498142339" sldId="330"/>
            <ac:spMk id="5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80" v="605" actId="1076"/>
          <ac:spMkLst>
            <pc:docMk/>
            <pc:sldMk cId="3498142339" sldId="330"/>
            <ac:spMk id="6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96" v="606" actId="1076"/>
          <ac:spMkLst>
            <pc:docMk/>
            <pc:sldMk cId="3498142339" sldId="330"/>
            <ac:spMk id="7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6:10.422" v="632" actId="20577"/>
          <ac:spMkLst>
            <pc:docMk/>
            <pc:sldMk cId="3498142339" sldId="330"/>
            <ac:spMk id="8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09.341" v="558"/>
          <ac:spMkLst>
            <pc:docMk/>
            <pc:sldMk cId="3498142339" sldId="330"/>
            <ac:spMk id="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27" v="610" actId="1076"/>
          <ac:spMkLst>
            <pc:docMk/>
            <pc:sldMk cId="3498142339" sldId="330"/>
            <ac:spMk id="10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43" v="611" actId="1076"/>
          <ac:spMkLst>
            <pc:docMk/>
            <pc:sldMk cId="3498142339" sldId="330"/>
            <ac:spMk id="11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796" v="607" actId="1076"/>
          <ac:spMkLst>
            <pc:docMk/>
            <pc:sldMk cId="3498142339" sldId="330"/>
            <ac:spMk id="12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09.387" v="559"/>
          <ac:spMkLst>
            <pc:docMk/>
            <pc:sldMk cId="3498142339" sldId="330"/>
            <ac:spMk id="17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5:04.264" v="595"/>
          <ac:spMkLst>
            <pc:docMk/>
            <pc:sldMk cId="3498142339" sldId="330"/>
            <ac:spMk id="18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12" v="608" actId="1076"/>
          <ac:spMkLst>
            <pc:docMk/>
            <pc:sldMk cId="3498142339" sldId="330"/>
            <ac:spMk id="19" creationId="{00000000-0000-0000-0000-000000000000}"/>
          </ac:spMkLst>
        </pc:spChg>
        <pc:spChg chg="mod">
          <ac:chgData name="am i who" userId="4b6389a2c128101d" providerId="Windows Live" clId="Web-{0AED2CE8-362D-40F5-B2D7-B15BBA9483AA}" dt="2020-08-22T04:45:32.827" v="609" actId="1076"/>
          <ac:spMkLst>
            <pc:docMk/>
            <pc:sldMk cId="3498142339" sldId="330"/>
            <ac:spMk id="20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36.201" v="561"/>
          <ac:spMkLst>
            <pc:docMk/>
            <pc:sldMk cId="3498142339" sldId="330"/>
            <ac:spMk id="21" creationId="{00000000-0000-0000-0000-000000000000}"/>
          </ac:spMkLst>
        </pc:spChg>
        <pc:spChg chg="del">
          <ac:chgData name="am i who" userId="4b6389a2c128101d" providerId="Windows Live" clId="Web-{0AED2CE8-362D-40F5-B2D7-B15BBA9483AA}" dt="2020-08-22T04:44:33.326" v="560"/>
          <ac:spMkLst>
            <pc:docMk/>
            <pc:sldMk cId="3498142339" sldId="330"/>
            <ac:spMk id="2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45:00.389" v="587" actId="1076"/>
          <ac:spMkLst>
            <pc:docMk/>
            <pc:sldMk cId="3498142339" sldId="330"/>
            <ac:spMk id="24" creationId="{6A2EE0CB-3285-4F11-AFA3-2FAAECC79BD3}"/>
          </ac:spMkLst>
        </pc:spChg>
        <pc:spChg chg="add mod">
          <ac:chgData name="am i who" userId="4b6389a2c128101d" providerId="Windows Live" clId="Web-{0AED2CE8-362D-40F5-B2D7-B15BBA9483AA}" dt="2020-08-22T04:45:00.389" v="588" actId="1076"/>
          <ac:spMkLst>
            <pc:docMk/>
            <pc:sldMk cId="3498142339" sldId="330"/>
            <ac:spMk id="26" creationId="{C5492761-4A94-483C-ACDE-775979859D28}"/>
          </ac:spMkLst>
        </pc:spChg>
        <pc:spChg chg="add mod">
          <ac:chgData name="am i who" userId="4b6389a2c128101d" providerId="Windows Live" clId="Web-{0AED2CE8-362D-40F5-B2D7-B15BBA9483AA}" dt="2020-08-22T04:45:00.404" v="589" actId="1076"/>
          <ac:spMkLst>
            <pc:docMk/>
            <pc:sldMk cId="3498142339" sldId="330"/>
            <ac:spMk id="28" creationId="{1E437997-C075-4308-8EED-5BE18158797A}"/>
          </ac:spMkLst>
        </pc:spChg>
        <pc:spChg chg="add mod">
          <ac:chgData name="am i who" userId="4b6389a2c128101d" providerId="Windows Live" clId="Web-{0AED2CE8-362D-40F5-B2D7-B15BBA9483AA}" dt="2020-08-22T04:45:00.436" v="592" actId="1076"/>
          <ac:spMkLst>
            <pc:docMk/>
            <pc:sldMk cId="3498142339" sldId="330"/>
            <ac:spMk id="30" creationId="{C2D70F87-6CB9-48E0-9644-D7B4C105FECA}"/>
          </ac:spMkLst>
        </pc:spChg>
        <pc:spChg chg="add mod">
          <ac:chgData name="am i who" userId="4b6389a2c128101d" providerId="Windows Live" clId="Web-{0AED2CE8-362D-40F5-B2D7-B15BBA9483AA}" dt="2020-08-22T04:45:00.420" v="590" actId="1076"/>
          <ac:spMkLst>
            <pc:docMk/>
            <pc:sldMk cId="3498142339" sldId="330"/>
            <ac:spMk id="32" creationId="{AB24FDEA-3CCF-4FAC-BFC6-DA9F8405E943}"/>
          </ac:spMkLst>
        </pc:spChg>
        <pc:spChg chg="add mod">
          <ac:chgData name="am i who" userId="4b6389a2c128101d" providerId="Windows Live" clId="Web-{0AED2CE8-362D-40F5-B2D7-B15BBA9483AA}" dt="2020-08-22T04:45:00.420" v="591" actId="1076"/>
          <ac:spMkLst>
            <pc:docMk/>
            <pc:sldMk cId="3498142339" sldId="330"/>
            <ac:spMk id="34" creationId="{6AC20EA3-3978-4D6E-A219-827273E3D9E6}"/>
          </ac:spMkLst>
        </pc:spChg>
        <pc:spChg chg="add mod">
          <ac:chgData name="am i who" userId="4b6389a2c128101d" providerId="Windows Live" clId="Web-{0AED2CE8-362D-40F5-B2D7-B15BBA9483AA}" dt="2020-08-22T04:45:00.436" v="593" actId="1076"/>
          <ac:spMkLst>
            <pc:docMk/>
            <pc:sldMk cId="3498142339" sldId="330"/>
            <ac:spMk id="36" creationId="{A251ADCE-9EB5-4D92-AD25-A485F0A8350B}"/>
          </ac:spMkLst>
        </pc:spChg>
        <pc:spChg chg="add mod">
          <ac:chgData name="am i who" userId="4b6389a2c128101d" providerId="Windows Live" clId="Web-{0AED2CE8-362D-40F5-B2D7-B15BBA9483AA}" dt="2020-08-22T04:45:00.451" v="594" actId="1076"/>
          <ac:spMkLst>
            <pc:docMk/>
            <pc:sldMk cId="3498142339" sldId="330"/>
            <ac:spMk id="38" creationId="{196060E5-E2D9-4554-93C4-8D1CD489761C}"/>
          </ac:spMkLst>
        </pc:spChg>
      </pc:sldChg>
      <pc:sldChg chg="add del">
        <pc:chgData name="am i who" userId="4b6389a2c128101d" providerId="Windows Live" clId="Web-{0AED2CE8-362D-40F5-B2D7-B15BBA9483AA}" dt="2020-08-22T04:46:36.485" v="634"/>
        <pc:sldMkLst>
          <pc:docMk/>
          <pc:sldMk cId="1658202801" sldId="331"/>
        </pc:sldMkLst>
      </pc:sldChg>
      <pc:sldChg chg="add del">
        <pc:chgData name="am i who" userId="4b6389a2c128101d" providerId="Windows Live" clId="Web-{0AED2CE8-362D-40F5-B2D7-B15BBA9483AA}" dt="2020-08-22T04:48:39.926" v="657"/>
        <pc:sldMkLst>
          <pc:docMk/>
          <pc:sldMk cId="3666846027" sldId="333"/>
        </pc:sldMkLst>
      </pc:sldChg>
      <pc:sldChg chg="del">
        <pc:chgData name="am i who" userId="4b6389a2c128101d" providerId="Windows Live" clId="Web-{0AED2CE8-362D-40F5-B2D7-B15BBA9483AA}" dt="2020-08-22T03:42:33.249" v="25"/>
        <pc:sldMkLst>
          <pc:docMk/>
          <pc:sldMk cId="710879506" sldId="353"/>
        </pc:sldMkLst>
      </pc:sldChg>
      <pc:sldChg chg="addSp delSp modSp add replId">
        <pc:chgData name="am i who" userId="4b6389a2c128101d" providerId="Windows Live" clId="Web-{0AED2CE8-362D-40F5-B2D7-B15BBA9483AA}" dt="2020-08-22T03:41:28.622" v="10" actId="20577"/>
        <pc:sldMkLst>
          <pc:docMk/>
          <pc:sldMk cId="3362710573" sldId="362"/>
        </pc:sldMkLst>
        <pc:spChg chg="del">
          <ac:chgData name="am i who" userId="4b6389a2c128101d" providerId="Windows Live" clId="Web-{0AED2CE8-362D-40F5-B2D7-B15BBA9483AA}" dt="2020-08-22T03:41:07.434" v="1"/>
          <ac:spMkLst>
            <pc:docMk/>
            <pc:sldMk cId="3362710573" sldId="362"/>
            <ac:spMk id="2" creationId="{E7BF470E-1083-476D-849D-CC864E88E41E}"/>
          </ac:spMkLst>
        </pc:spChg>
        <pc:spChg chg="add mod">
          <ac:chgData name="am i who" userId="4b6389a2c128101d" providerId="Windows Live" clId="Web-{0AED2CE8-362D-40F5-B2D7-B15BBA9483AA}" dt="2020-08-22T03:41:28.622" v="10" actId="20577"/>
          <ac:spMkLst>
            <pc:docMk/>
            <pc:sldMk cId="3362710573" sldId="362"/>
            <ac:spMk id="3" creationId="{C0217EB5-C9FC-4A62-A444-7615B27DA943}"/>
          </ac:spMkLst>
        </pc:spChg>
      </pc:sldChg>
      <pc:sldChg chg="addSp modSp add replId">
        <pc:chgData name="am i who" userId="4b6389a2c128101d" providerId="Windows Live" clId="Web-{0AED2CE8-362D-40F5-B2D7-B15BBA9483AA}" dt="2020-08-22T04:14:04.336" v="215" actId="20577"/>
        <pc:sldMkLst>
          <pc:docMk/>
          <pc:sldMk cId="1595975221" sldId="363"/>
        </pc:sldMkLst>
        <pc:spChg chg="add mod">
          <ac:chgData name="am i who" userId="4b6389a2c128101d" providerId="Windows Live" clId="Web-{0AED2CE8-362D-40F5-B2D7-B15BBA9483AA}" dt="2020-08-22T04:14:04.336" v="215" actId="20577"/>
          <ac:spMkLst>
            <pc:docMk/>
            <pc:sldMk cId="1595975221" sldId="363"/>
            <ac:spMk id="22" creationId="{703AA4D8-A29A-488C-8FC2-EF2CF26A0B78}"/>
          </ac:spMkLst>
        </pc:spChg>
        <pc:spChg chg="add mod">
          <ac:chgData name="am i who" userId="4b6389a2c128101d" providerId="Windows Live" clId="Web-{0AED2CE8-362D-40F5-B2D7-B15BBA9483AA}" dt="2020-08-22T03:42:30.186" v="22" actId="1076"/>
          <ac:spMkLst>
            <pc:docMk/>
            <pc:sldMk cId="1595975221" sldId="363"/>
            <ac:spMk id="23" creationId="{52CE6505-235B-41E3-B60E-D54F1B34A091}"/>
          </ac:spMkLst>
        </pc:spChg>
        <pc:spChg chg="add mod">
          <ac:chgData name="am i who" userId="4b6389a2c128101d" providerId="Windows Live" clId="Web-{0AED2CE8-362D-40F5-B2D7-B15BBA9483AA}" dt="2020-08-22T03:42:30.202" v="23" actId="1076"/>
          <ac:spMkLst>
            <pc:docMk/>
            <pc:sldMk cId="1595975221" sldId="363"/>
            <ac:spMk id="29" creationId="{4FB198BB-76D2-43C4-860D-AEBF869B2C1C}"/>
          </ac:spMkLst>
        </pc:spChg>
        <pc:spChg chg="add mod">
          <ac:chgData name="am i who" userId="4b6389a2c128101d" providerId="Windows Live" clId="Web-{0AED2CE8-362D-40F5-B2D7-B15BBA9483AA}" dt="2020-08-22T03:42:30.202" v="24" actId="1076"/>
          <ac:spMkLst>
            <pc:docMk/>
            <pc:sldMk cId="1595975221" sldId="363"/>
            <ac:spMk id="30" creationId="{7C3DEC5E-176E-4D6F-A245-FB264FF05823}"/>
          </ac:spMkLst>
        </pc:spChg>
        <pc:spChg chg="add mod">
          <ac:chgData name="am i who" userId="4b6389a2c128101d" providerId="Windows Live" clId="Web-{0AED2CE8-362D-40F5-B2D7-B15BBA9483AA}" dt="2020-08-22T03:43:28.360" v="27" actId="1076"/>
          <ac:spMkLst>
            <pc:docMk/>
            <pc:sldMk cId="1595975221" sldId="363"/>
            <ac:spMk id="48" creationId="{6382C840-7F10-4171-893C-ACA7D562B3CC}"/>
          </ac:spMkLst>
        </pc:spChg>
        <pc:spChg chg="add mod">
          <ac:chgData name="am i who" userId="4b6389a2c128101d" providerId="Windows Live" clId="Web-{0AED2CE8-362D-40F5-B2D7-B15BBA9483AA}" dt="2020-08-22T03:44:11.064" v="29" actId="1076"/>
          <ac:spMkLst>
            <pc:docMk/>
            <pc:sldMk cId="1595975221" sldId="363"/>
            <ac:spMk id="49" creationId="{DDFD22B9-F38A-4216-8874-040B00301F9E}"/>
          </ac:spMkLst>
        </pc:spChg>
      </pc:sldChg>
      <pc:sldChg chg="modSp add replId">
        <pc:chgData name="am i who" userId="4b6389a2c128101d" providerId="Windows Live" clId="Web-{0AED2CE8-362D-40F5-B2D7-B15BBA9483AA}" dt="2020-08-22T03:49:36.373" v="110" actId="20577"/>
        <pc:sldMkLst>
          <pc:docMk/>
          <pc:sldMk cId="3039244451" sldId="364"/>
        </pc:sldMkLst>
        <pc:spChg chg="mod">
          <ac:chgData name="am i who" userId="4b6389a2c128101d" providerId="Windows Live" clId="Web-{0AED2CE8-362D-40F5-B2D7-B15BBA9483AA}" dt="2020-08-22T03:49:36.373" v="110" actId="20577"/>
          <ac:spMkLst>
            <pc:docMk/>
            <pc:sldMk cId="3039244451" sldId="36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3:51:43.908" v="120" actId="1076"/>
        <pc:sldMkLst>
          <pc:docMk/>
          <pc:sldMk cId="2030329158" sldId="365"/>
        </pc:sldMkLst>
        <pc:spChg chg="mod">
          <ac:chgData name="am i who" userId="4b6389a2c128101d" providerId="Windows Live" clId="Web-{0AED2CE8-362D-40F5-B2D7-B15BBA9483AA}" dt="2020-08-22T03:50:51.453" v="116" actId="20577"/>
          <ac:spMkLst>
            <pc:docMk/>
            <pc:sldMk cId="2030329158" sldId="365"/>
            <ac:spMk id="2" creationId="{00000000-0000-0000-0000-000000000000}"/>
          </ac:spMkLst>
        </pc:spChg>
        <pc:picChg chg="add mod">
          <ac:chgData name="am i who" userId="4b6389a2c128101d" providerId="Windows Live" clId="Web-{0AED2CE8-362D-40F5-B2D7-B15BBA9483AA}" dt="2020-08-22T03:51:43.908" v="120" actId="1076"/>
          <ac:picMkLst>
            <pc:docMk/>
            <pc:sldMk cId="2030329158" sldId="365"/>
            <ac:picMk id="3" creationId="{C30628D5-580B-40F9-9A16-D7C1BE2142FB}"/>
          </ac:picMkLst>
        </pc:picChg>
        <pc:picChg chg="del">
          <ac:chgData name="am i who" userId="4b6389a2c128101d" providerId="Windows Live" clId="Web-{0AED2CE8-362D-40F5-B2D7-B15BBA9483AA}" dt="2020-08-22T03:50:42.422" v="113"/>
          <ac:picMkLst>
            <pc:docMk/>
            <pc:sldMk cId="2030329158" sldId="365"/>
            <ac:picMk id="4102" creationId="{00000000-0000-0000-0000-000000000000}"/>
          </ac:picMkLst>
        </pc:picChg>
      </pc:sldChg>
      <pc:sldChg chg="addSp modSp add replId">
        <pc:chgData name="am i who" userId="4b6389a2c128101d" providerId="Windows Live" clId="Web-{0AED2CE8-362D-40F5-B2D7-B15BBA9483AA}" dt="2020-08-22T03:52:38.363" v="132" actId="1076"/>
        <pc:sldMkLst>
          <pc:docMk/>
          <pc:sldMk cId="190046061" sldId="366"/>
        </pc:sldMkLst>
        <pc:picChg chg="mod">
          <ac:chgData name="am i who" userId="4b6389a2c128101d" providerId="Windows Live" clId="Web-{0AED2CE8-362D-40F5-B2D7-B15BBA9483AA}" dt="2020-08-22T03:52:38.034" v="129" actId="14100"/>
          <ac:picMkLst>
            <pc:docMk/>
            <pc:sldMk cId="190046061" sldId="366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3:52:38.363" v="132" actId="1076"/>
          <ac:picMkLst>
            <pc:docMk/>
            <pc:sldMk cId="190046061" sldId="366"/>
            <ac:picMk id="4" creationId="{B70246B4-42E8-4A97-82E8-6D53C52BD267}"/>
          </ac:picMkLst>
        </pc:picChg>
      </pc:sldChg>
      <pc:sldChg chg="addSp delSp modSp add replId">
        <pc:chgData name="am i who" userId="4b6389a2c128101d" providerId="Windows Live" clId="Web-{0AED2CE8-362D-40F5-B2D7-B15BBA9483AA}" dt="2020-08-22T03:56:27.150" v="148" actId="1076"/>
        <pc:sldMkLst>
          <pc:docMk/>
          <pc:sldMk cId="752219625" sldId="367"/>
        </pc:sldMkLst>
        <pc:spChg chg="add mod">
          <ac:chgData name="am i who" userId="4b6389a2c128101d" providerId="Windows Live" clId="Web-{0AED2CE8-362D-40F5-B2D7-B15BBA9483AA}" dt="2020-08-22T03:56:17.353" v="147" actId="1076"/>
          <ac:spMkLst>
            <pc:docMk/>
            <pc:sldMk cId="752219625" sldId="367"/>
            <ac:spMk id="5" creationId="{972E0A22-EEAD-4847-A194-754D8692611F}"/>
          </ac:spMkLst>
        </pc:spChg>
        <pc:picChg chg="del">
          <ac:chgData name="am i who" userId="4b6389a2c128101d" providerId="Windows Live" clId="Web-{0AED2CE8-362D-40F5-B2D7-B15BBA9483AA}" dt="2020-08-22T03:53:56.927" v="134"/>
          <ac:picMkLst>
            <pc:docMk/>
            <pc:sldMk cId="752219625" sldId="367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3:56:27.150" v="148" actId="1076"/>
          <ac:picMkLst>
            <pc:docMk/>
            <pc:sldMk cId="752219625" sldId="367"/>
            <ac:picMk id="4" creationId="{5EF914B6-7C16-4929-B22C-42A3418DBC67}"/>
          </ac:picMkLst>
        </pc:picChg>
      </pc:sldChg>
      <pc:sldChg chg="addSp delSp modSp add replId">
        <pc:chgData name="am i who" userId="4b6389a2c128101d" providerId="Windows Live" clId="Web-{0AED2CE8-362D-40F5-B2D7-B15BBA9483AA}" dt="2020-08-22T04:04:37.679" v="167" actId="1076"/>
        <pc:sldMkLst>
          <pc:docMk/>
          <pc:sldMk cId="22557491" sldId="368"/>
        </pc:sldMkLst>
        <pc:spChg chg="del">
          <ac:chgData name="am i who" userId="4b6389a2c128101d" providerId="Windows Live" clId="Web-{0AED2CE8-362D-40F5-B2D7-B15BBA9483AA}" dt="2020-08-22T04:02:09.691" v="151"/>
          <ac:spMkLst>
            <pc:docMk/>
            <pc:sldMk cId="22557491" sldId="368"/>
            <ac:spMk id="5" creationId="{972E0A22-EEAD-4847-A194-754D8692611F}"/>
          </ac:spMkLst>
        </pc:spChg>
        <pc:spChg chg="add mod">
          <ac:chgData name="am i who" userId="4b6389a2c128101d" providerId="Windows Live" clId="Web-{0AED2CE8-362D-40F5-B2D7-B15BBA9483AA}" dt="2020-08-22T04:04:37.679" v="167" actId="1076"/>
          <ac:spMkLst>
            <pc:docMk/>
            <pc:sldMk cId="22557491" sldId="368"/>
            <ac:spMk id="6" creationId="{8656F77E-1ED8-4927-95EA-D0CCE3FEB74F}"/>
          </ac:spMkLst>
        </pc:spChg>
        <pc:picChg chg="add mod">
          <ac:chgData name="am i who" userId="4b6389a2c128101d" providerId="Windows Live" clId="Web-{0AED2CE8-362D-40F5-B2D7-B15BBA9483AA}" dt="2020-08-22T04:04:19.288" v="155" actId="1076"/>
          <ac:picMkLst>
            <pc:docMk/>
            <pc:sldMk cId="22557491" sldId="368"/>
            <ac:picMk id="3" creationId="{18343D39-EFD1-420B-9A5D-65A1B78326CC}"/>
          </ac:picMkLst>
        </pc:picChg>
        <pc:picChg chg="del">
          <ac:chgData name="am i who" userId="4b6389a2c128101d" providerId="Windows Live" clId="Web-{0AED2CE8-362D-40F5-B2D7-B15BBA9483AA}" dt="2020-08-22T04:02:03.066" v="150"/>
          <ac:picMkLst>
            <pc:docMk/>
            <pc:sldMk cId="22557491" sldId="368"/>
            <ac:picMk id="4" creationId="{5EF914B6-7C16-4929-B22C-42A3418DBC67}"/>
          </ac:picMkLst>
        </pc:picChg>
      </pc:sldChg>
      <pc:sldChg chg="addSp delSp modSp add replId">
        <pc:chgData name="am i who" userId="4b6389a2c128101d" providerId="Windows Live" clId="Web-{0AED2CE8-362D-40F5-B2D7-B15BBA9483AA}" dt="2020-08-22T04:06:02.869" v="184" actId="1076"/>
        <pc:sldMkLst>
          <pc:docMk/>
          <pc:sldMk cId="2523467295" sldId="369"/>
        </pc:sldMkLst>
        <pc:spChg chg="add mod">
          <ac:chgData name="am i who" userId="4b6389a2c128101d" providerId="Windows Live" clId="Web-{0AED2CE8-362D-40F5-B2D7-B15BBA9483AA}" dt="2020-08-22T04:06:02.869" v="184" actId="1076"/>
          <ac:spMkLst>
            <pc:docMk/>
            <pc:sldMk cId="2523467295" sldId="369"/>
            <ac:spMk id="5" creationId="{6D3D1B54-0C94-49E5-BDE3-550249885795}"/>
          </ac:spMkLst>
        </pc:spChg>
        <pc:picChg chg="del">
          <ac:chgData name="am i who" userId="4b6389a2c128101d" providerId="Windows Live" clId="Web-{0AED2CE8-362D-40F5-B2D7-B15BBA9483AA}" dt="2020-08-22T04:04:54.883" v="169"/>
          <ac:picMkLst>
            <pc:docMk/>
            <pc:sldMk cId="2523467295" sldId="369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4:05:37.634" v="173" actId="1076"/>
          <ac:picMkLst>
            <pc:docMk/>
            <pc:sldMk cId="2523467295" sldId="369"/>
            <ac:picMk id="4" creationId="{1A3BC799-2F92-4EFE-B9A8-C9DCCA6AAAC6}"/>
          </ac:picMkLst>
        </pc:picChg>
      </pc:sldChg>
      <pc:sldChg chg="addSp delSp modSp add replId">
        <pc:chgData name="am i who" userId="4b6389a2c128101d" providerId="Windows Live" clId="Web-{0AED2CE8-362D-40F5-B2D7-B15BBA9483AA}" dt="2020-08-22T04:10:19.376" v="191" actId="1076"/>
        <pc:sldMkLst>
          <pc:docMk/>
          <pc:sldMk cId="27987075" sldId="370"/>
        </pc:sldMkLst>
        <pc:spChg chg="mod">
          <ac:chgData name="am i who" userId="4b6389a2c128101d" providerId="Windows Live" clId="Web-{0AED2CE8-362D-40F5-B2D7-B15BBA9483AA}" dt="2020-08-22T04:10:03.095" v="188" actId="20577"/>
          <ac:spMkLst>
            <pc:docMk/>
            <pc:sldMk cId="27987075" sldId="370"/>
            <ac:spMk id="2" creationId="{00000000-0000-0000-0000-000000000000}"/>
          </ac:spMkLst>
        </pc:spChg>
        <pc:picChg chg="add mod">
          <ac:chgData name="am i who" userId="4b6389a2c128101d" providerId="Windows Live" clId="Web-{0AED2CE8-362D-40F5-B2D7-B15BBA9483AA}" dt="2020-08-22T04:10:19.376" v="191" actId="1076"/>
          <ac:picMkLst>
            <pc:docMk/>
            <pc:sldMk cId="27987075" sldId="370"/>
            <ac:picMk id="3" creationId="{E948B9D2-1FD4-45F2-AB04-F45452B3E8D1}"/>
          </ac:picMkLst>
        </pc:picChg>
        <pc:picChg chg="del">
          <ac:chgData name="am i who" userId="4b6389a2c128101d" providerId="Windows Live" clId="Web-{0AED2CE8-362D-40F5-B2D7-B15BBA9483AA}" dt="2020-08-22T04:09:51.594" v="186"/>
          <ac:picMkLst>
            <pc:docMk/>
            <pc:sldMk cId="27987075" sldId="370"/>
            <ac:picMk id="4102" creationId="{00000000-0000-0000-0000-000000000000}"/>
          </ac:picMkLst>
        </pc:picChg>
      </pc:sldChg>
      <pc:sldChg chg="modSp add replId">
        <pc:chgData name="am i who" userId="4b6389a2c128101d" providerId="Windows Live" clId="Web-{0AED2CE8-362D-40F5-B2D7-B15BBA9483AA}" dt="2020-08-22T04:14:13.336" v="219" actId="20577"/>
        <pc:sldMkLst>
          <pc:docMk/>
          <pc:sldMk cId="2868073165" sldId="371"/>
        </pc:sldMkLst>
        <pc:spChg chg="mod">
          <ac:chgData name="am i who" userId="4b6389a2c128101d" providerId="Windows Live" clId="Web-{0AED2CE8-362D-40F5-B2D7-B15BBA9483AA}" dt="2020-08-22T04:14:13.336" v="219" actId="20577"/>
          <ac:spMkLst>
            <pc:docMk/>
            <pc:sldMk cId="2868073165" sldId="371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4:16:49.153" v="245" actId="20577"/>
        <pc:sldMkLst>
          <pc:docMk/>
          <pc:sldMk cId="1910742321" sldId="372"/>
        </pc:sldMkLst>
        <pc:spChg chg="mod">
          <ac:chgData name="am i who" userId="4b6389a2c128101d" providerId="Windows Live" clId="Web-{0AED2CE8-362D-40F5-B2D7-B15BBA9483AA}" dt="2020-08-22T04:16:49.153" v="245" actId="20577"/>
          <ac:spMkLst>
            <pc:docMk/>
            <pc:sldMk cId="1910742321" sldId="372"/>
            <ac:spMk id="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16:29.324" v="238" actId="1076"/>
          <ac:spMkLst>
            <pc:docMk/>
            <pc:sldMk cId="1910742321" sldId="372"/>
            <ac:spMk id="6" creationId="{0BF8DA40-48A2-4D8D-99A4-89743ABCF5C4}"/>
          </ac:spMkLst>
        </pc:spChg>
        <pc:picChg chg="del">
          <ac:chgData name="am i who" userId="4b6389a2c128101d" providerId="Windows Live" clId="Web-{0AED2CE8-362D-40F5-B2D7-B15BBA9483AA}" dt="2020-08-22T04:14:59.056" v="221"/>
          <ac:picMkLst>
            <pc:docMk/>
            <pc:sldMk cId="1910742321" sldId="372"/>
            <ac:picMk id="3" creationId="{C30628D5-580B-40F9-9A16-D7C1BE2142FB}"/>
          </ac:picMkLst>
        </pc:picChg>
        <pc:picChg chg="add del mod">
          <ac:chgData name="am i who" userId="4b6389a2c128101d" providerId="Windows Live" clId="Web-{0AED2CE8-362D-40F5-B2D7-B15BBA9483AA}" dt="2020-08-22T04:15:04.744" v="224"/>
          <ac:picMkLst>
            <pc:docMk/>
            <pc:sldMk cId="1910742321" sldId="372"/>
            <ac:picMk id="4" creationId="{2B201E95-2AED-4340-A1F9-687E091C18AF}"/>
          </ac:picMkLst>
        </pc:picChg>
        <pc:picChg chg="add mod">
          <ac:chgData name="am i who" userId="4b6389a2c128101d" providerId="Windows Live" clId="Web-{0AED2CE8-362D-40F5-B2D7-B15BBA9483AA}" dt="2020-08-22T04:16:34.137" v="241" actId="1076"/>
          <ac:picMkLst>
            <pc:docMk/>
            <pc:sldMk cId="1910742321" sldId="372"/>
            <ac:picMk id="5" creationId="{F11C0046-BFBE-4DA6-996E-164407DADF95}"/>
          </ac:picMkLst>
        </pc:picChg>
      </pc:sldChg>
      <pc:sldChg chg="addSp delSp modSp add replId">
        <pc:chgData name="am i who" userId="4b6389a2c128101d" providerId="Windows Live" clId="Web-{0AED2CE8-362D-40F5-B2D7-B15BBA9483AA}" dt="2020-08-22T04:18:04.217" v="253" actId="20577"/>
        <pc:sldMkLst>
          <pc:docMk/>
          <pc:sldMk cId="2865900157" sldId="373"/>
        </pc:sldMkLst>
        <pc:spChg chg="mod">
          <ac:chgData name="am i who" userId="4b6389a2c128101d" providerId="Windows Live" clId="Web-{0AED2CE8-362D-40F5-B2D7-B15BBA9483AA}" dt="2020-08-22T04:18:04.217" v="253" actId="20577"/>
          <ac:spMkLst>
            <pc:docMk/>
            <pc:sldMk cId="2865900157" sldId="373"/>
            <ac:spMk id="2" creationId="{00000000-0000-0000-0000-000000000000}"/>
          </ac:spMkLst>
        </pc:spChg>
        <pc:picChg chg="del">
          <ac:chgData name="am i who" userId="4b6389a2c128101d" providerId="Windows Live" clId="Web-{0AED2CE8-362D-40F5-B2D7-B15BBA9483AA}" dt="2020-08-22T04:17:37.435" v="247"/>
          <ac:picMkLst>
            <pc:docMk/>
            <pc:sldMk cId="2865900157" sldId="373"/>
            <ac:picMk id="3" creationId="{C30628D5-580B-40F9-9A16-D7C1BE2142FB}"/>
          </ac:picMkLst>
        </pc:picChg>
        <pc:picChg chg="add mod">
          <ac:chgData name="am i who" userId="4b6389a2c128101d" providerId="Windows Live" clId="Web-{0AED2CE8-362D-40F5-B2D7-B15BBA9483AA}" dt="2020-08-22T04:18:04.171" v="251" actId="1076"/>
          <ac:picMkLst>
            <pc:docMk/>
            <pc:sldMk cId="2865900157" sldId="373"/>
            <ac:picMk id="4" creationId="{28CA8A04-6C99-4F91-8032-1287A7B7DF4B}"/>
          </ac:picMkLst>
        </pc:picChg>
      </pc:sldChg>
      <pc:sldChg chg="addSp delSp modSp add replId">
        <pc:chgData name="am i who" userId="4b6389a2c128101d" providerId="Windows Live" clId="Web-{0AED2CE8-362D-40F5-B2D7-B15BBA9483AA}" dt="2020-08-22T04:23:32.008" v="268" actId="1076"/>
        <pc:sldMkLst>
          <pc:docMk/>
          <pc:sldMk cId="178490454" sldId="374"/>
        </pc:sldMkLst>
        <pc:spChg chg="add mod">
          <ac:chgData name="am i who" userId="4b6389a2c128101d" providerId="Windows Live" clId="Web-{0AED2CE8-362D-40F5-B2D7-B15BBA9483AA}" dt="2020-08-22T04:21:22.364" v="256" actId="1076"/>
          <ac:spMkLst>
            <pc:docMk/>
            <pc:sldMk cId="178490454" sldId="374"/>
            <ac:spMk id="32" creationId="{E6D82D2D-3FC1-4DA3-A49E-1AE2FA0964EC}"/>
          </ac:spMkLst>
        </pc:spChg>
        <pc:spChg chg="add del mod">
          <ac:chgData name="am i who" userId="4b6389a2c128101d" providerId="Windows Live" clId="Web-{0AED2CE8-362D-40F5-B2D7-B15BBA9483AA}" dt="2020-08-22T04:22:48.116" v="266"/>
          <ac:spMkLst>
            <pc:docMk/>
            <pc:sldMk cId="178490454" sldId="374"/>
            <ac:spMk id="34" creationId="{D2082364-B3DC-4C64-BF2B-A54376B33385}"/>
          </ac:spMkLst>
        </pc:spChg>
        <pc:spChg chg="add del mod">
          <ac:chgData name="am i who" userId="4b6389a2c128101d" providerId="Windows Live" clId="Web-{0AED2CE8-362D-40F5-B2D7-B15BBA9483AA}" dt="2020-08-22T04:22:46.647" v="265"/>
          <ac:spMkLst>
            <pc:docMk/>
            <pc:sldMk cId="178490454" sldId="374"/>
            <ac:spMk id="36" creationId="{DED934BB-A5A9-4749-B667-DEE9464B449A}"/>
          </ac:spMkLst>
        </pc:spChg>
        <pc:spChg chg="add mod">
          <ac:chgData name="am i who" userId="4b6389a2c128101d" providerId="Windows Live" clId="Web-{0AED2CE8-362D-40F5-B2D7-B15BBA9483AA}" dt="2020-08-22T04:23:31.992" v="267" actId="1076"/>
          <ac:spMkLst>
            <pc:docMk/>
            <pc:sldMk cId="178490454" sldId="374"/>
            <ac:spMk id="37" creationId="{C558C4C5-58FC-4D40-88C4-3D353E5754CD}"/>
          </ac:spMkLst>
        </pc:spChg>
        <pc:spChg chg="add mod">
          <ac:chgData name="am i who" userId="4b6389a2c128101d" providerId="Windows Live" clId="Web-{0AED2CE8-362D-40F5-B2D7-B15BBA9483AA}" dt="2020-08-22T04:23:32.008" v="268" actId="1076"/>
          <ac:spMkLst>
            <pc:docMk/>
            <pc:sldMk cId="178490454" sldId="374"/>
            <ac:spMk id="38" creationId="{1DE022D3-7E69-44DC-865D-CBFE7898D7AD}"/>
          </ac:spMkLst>
        </pc:spChg>
      </pc:sldChg>
      <pc:sldChg chg="modSp add replId">
        <pc:chgData name="am i who" userId="4b6389a2c128101d" providerId="Windows Live" clId="Web-{0AED2CE8-362D-40F5-B2D7-B15BBA9483AA}" dt="2020-08-22T04:25:33.199" v="276" actId="1076"/>
        <pc:sldMkLst>
          <pc:docMk/>
          <pc:sldMk cId="3517101215" sldId="375"/>
        </pc:sldMkLst>
        <pc:spChg chg="mod">
          <ac:chgData name="am i who" userId="4b6389a2c128101d" providerId="Windows Live" clId="Web-{0AED2CE8-362D-40F5-B2D7-B15BBA9483AA}" dt="2020-08-22T04:25:33.199" v="276" actId="1076"/>
          <ac:spMkLst>
            <pc:docMk/>
            <pc:sldMk cId="3517101215" sldId="375"/>
            <ac:spMk id="6" creationId="{D966A813-E740-4871-8845-7893B6D28E27}"/>
          </ac:spMkLst>
        </pc:spChg>
      </pc:sldChg>
      <pc:sldChg chg="addSp modSp add replId">
        <pc:chgData name="am i who" userId="4b6389a2c128101d" providerId="Windows Live" clId="Web-{0AED2CE8-362D-40F5-B2D7-B15BBA9483AA}" dt="2020-08-22T04:30:04.222" v="403" actId="1076"/>
        <pc:sldMkLst>
          <pc:docMk/>
          <pc:sldMk cId="1927465606" sldId="376"/>
        </pc:sldMkLst>
        <pc:picChg chg="add mod">
          <ac:chgData name="am i who" userId="4b6389a2c128101d" providerId="Windows Live" clId="Web-{0AED2CE8-362D-40F5-B2D7-B15BBA9483AA}" dt="2020-08-22T04:30:04.222" v="403" actId="1076"/>
          <ac:picMkLst>
            <pc:docMk/>
            <pc:sldMk cId="1927465606" sldId="376"/>
            <ac:picMk id="2" creationId="{5D0DC1E9-9869-4065-BC23-6D37BAEAC0A7}"/>
          </ac:picMkLst>
        </pc:picChg>
      </pc:sldChg>
      <pc:sldChg chg="addSp delSp modSp add del replId">
        <pc:chgData name="am i who" userId="4b6389a2c128101d" providerId="Windows Live" clId="Web-{0AED2CE8-362D-40F5-B2D7-B15BBA9483AA}" dt="2020-08-22T04:26:07.903" v="299"/>
        <pc:sldMkLst>
          <pc:docMk/>
          <pc:sldMk cId="2778753354" sldId="376"/>
        </pc:sldMkLst>
        <pc:spChg chg="mod">
          <ac:chgData name="am i who" userId="4b6389a2c128101d" providerId="Windows Live" clId="Web-{0AED2CE8-362D-40F5-B2D7-B15BBA9483AA}" dt="2020-08-22T04:25:53.965" v="279" actId="20577"/>
          <ac:spMkLst>
            <pc:docMk/>
            <pc:sldMk cId="2778753354" sldId="376"/>
            <ac:spMk id="2" creationId="{00000000-0000-0000-0000-000000000000}"/>
          </ac:spMkLst>
        </pc:spChg>
        <pc:spChg chg="add mod">
          <ac:chgData name="am i who" userId="4b6389a2c128101d" providerId="Windows Live" clId="Web-{0AED2CE8-362D-40F5-B2D7-B15BBA9483AA}" dt="2020-08-22T04:26:02.903" v="290" actId="1076"/>
          <ac:spMkLst>
            <pc:docMk/>
            <pc:sldMk cId="2778753354" sldId="376"/>
            <ac:spMk id="3" creationId="{E39107F6-C364-4568-A95E-B17C6CBF2FE6}"/>
          </ac:spMkLst>
        </pc:spChg>
        <pc:spChg chg="add mod">
          <ac:chgData name="am i who" userId="4b6389a2c128101d" providerId="Windows Live" clId="Web-{0AED2CE8-362D-40F5-B2D7-B15BBA9483AA}" dt="2020-08-22T04:26:02.903" v="291" actId="1076"/>
          <ac:spMkLst>
            <pc:docMk/>
            <pc:sldMk cId="2778753354" sldId="376"/>
            <ac:spMk id="7" creationId="{F0EBBBE6-5194-451B-BFEC-9C69A78D5F40}"/>
          </ac:spMkLst>
        </pc:spChg>
        <pc:spChg chg="add mod">
          <ac:chgData name="am i who" userId="4b6389a2c128101d" providerId="Windows Live" clId="Web-{0AED2CE8-362D-40F5-B2D7-B15BBA9483AA}" dt="2020-08-22T04:26:02.903" v="292" actId="1076"/>
          <ac:spMkLst>
            <pc:docMk/>
            <pc:sldMk cId="2778753354" sldId="376"/>
            <ac:spMk id="9" creationId="{8C4616AF-DB1D-4D46-8D3E-C0BCDDF7EBB8}"/>
          </ac:spMkLst>
        </pc:spChg>
        <pc:spChg chg="add mod">
          <ac:chgData name="am i who" userId="4b6389a2c128101d" providerId="Windows Live" clId="Web-{0AED2CE8-362D-40F5-B2D7-B15BBA9483AA}" dt="2020-08-22T04:26:02.918" v="293" actId="1076"/>
          <ac:spMkLst>
            <pc:docMk/>
            <pc:sldMk cId="2778753354" sldId="376"/>
            <ac:spMk id="11" creationId="{ADC1258E-D6ED-4769-A2B3-8FF02A985AF0}"/>
          </ac:spMkLst>
        </pc:spChg>
        <pc:spChg chg="add mod">
          <ac:chgData name="am i who" userId="4b6389a2c128101d" providerId="Windows Live" clId="Web-{0AED2CE8-362D-40F5-B2D7-B15BBA9483AA}" dt="2020-08-22T04:26:02.918" v="294" actId="1076"/>
          <ac:spMkLst>
            <pc:docMk/>
            <pc:sldMk cId="2778753354" sldId="376"/>
            <ac:spMk id="13" creationId="{6795182D-55C0-4E11-A67B-A28B012F848F}"/>
          </ac:spMkLst>
        </pc:spChg>
        <pc:spChg chg="add mod">
          <ac:chgData name="am i who" userId="4b6389a2c128101d" providerId="Windows Live" clId="Web-{0AED2CE8-362D-40F5-B2D7-B15BBA9483AA}" dt="2020-08-22T04:26:02.918" v="295" actId="1076"/>
          <ac:spMkLst>
            <pc:docMk/>
            <pc:sldMk cId="2778753354" sldId="376"/>
            <ac:spMk id="15" creationId="{8FFAA38D-30A4-4838-BD9B-3A7A7A93B022}"/>
          </ac:spMkLst>
        </pc:spChg>
        <pc:spChg chg="add mod">
          <ac:chgData name="am i who" userId="4b6389a2c128101d" providerId="Windows Live" clId="Web-{0AED2CE8-362D-40F5-B2D7-B15BBA9483AA}" dt="2020-08-22T04:26:02.934" v="296" actId="1076"/>
          <ac:spMkLst>
            <pc:docMk/>
            <pc:sldMk cId="2778753354" sldId="376"/>
            <ac:spMk id="17" creationId="{C3F5F8AB-DA60-467D-8B5A-6058E71EBE57}"/>
          </ac:spMkLst>
        </pc:spChg>
        <pc:spChg chg="add mod">
          <ac:chgData name="am i who" userId="4b6389a2c128101d" providerId="Windows Live" clId="Web-{0AED2CE8-362D-40F5-B2D7-B15BBA9483AA}" dt="2020-08-22T04:26:02.934" v="297" actId="1076"/>
          <ac:spMkLst>
            <pc:docMk/>
            <pc:sldMk cId="2778753354" sldId="376"/>
            <ac:spMk id="19" creationId="{EB929D49-03EE-457A-A57B-3DC0BB796A98}"/>
          </ac:spMkLst>
        </pc:spChg>
        <pc:spChg chg="add mod">
          <ac:chgData name="am i who" userId="4b6389a2c128101d" providerId="Windows Live" clId="Web-{0AED2CE8-362D-40F5-B2D7-B15BBA9483AA}" dt="2020-08-22T04:26:02.934" v="298" actId="1076"/>
          <ac:spMkLst>
            <pc:docMk/>
            <pc:sldMk cId="2778753354" sldId="376"/>
            <ac:spMk id="21" creationId="{1D93318F-B960-4994-8397-6DCE5F5D6310}"/>
          </ac:spMkLst>
        </pc:spChg>
        <pc:picChg chg="del">
          <ac:chgData name="am i who" userId="4b6389a2c128101d" providerId="Windows Live" clId="Web-{0AED2CE8-362D-40F5-B2D7-B15BBA9483AA}" dt="2020-08-22T04:25:53.996" v="280"/>
          <ac:picMkLst>
            <pc:docMk/>
            <pc:sldMk cId="2778753354" sldId="376"/>
            <ac:picMk id="4" creationId="{28CA8A04-6C99-4F91-8032-1287A7B7DF4B}"/>
          </ac:picMkLst>
        </pc:picChg>
      </pc:sldChg>
      <pc:sldChg chg="addSp delSp modSp add replId">
        <pc:chgData name="am i who" userId="4b6389a2c128101d" providerId="Windows Live" clId="Web-{0AED2CE8-362D-40F5-B2D7-B15BBA9483AA}" dt="2020-08-22T04:31:29.023" v="451" actId="1076"/>
        <pc:sldMkLst>
          <pc:docMk/>
          <pc:sldMk cId="2057889517" sldId="377"/>
        </pc:sldMkLst>
        <pc:spChg chg="del">
          <ac:chgData name="am i who" userId="4b6389a2c128101d" providerId="Windows Live" clId="Web-{0AED2CE8-362D-40F5-B2D7-B15BBA9483AA}" dt="2020-08-22T04:31:01.598" v="417"/>
          <ac:spMkLst>
            <pc:docMk/>
            <pc:sldMk cId="2057889517" sldId="377"/>
            <ac:spMk id="37" creationId="{C558C4C5-58FC-4D40-88C4-3D353E5754CD}"/>
          </ac:spMkLst>
        </pc:spChg>
        <pc:spChg chg="add mod">
          <ac:chgData name="am i who" userId="4b6389a2c128101d" providerId="Windows Live" clId="Web-{0AED2CE8-362D-40F5-B2D7-B15BBA9483AA}" dt="2020-08-22T04:30:57.317" v="408" actId="14100"/>
          <ac:spMkLst>
            <pc:docMk/>
            <pc:sldMk cId="2057889517" sldId="377"/>
            <ac:spMk id="47" creationId="{A0E28278-B352-4D9A-9BCE-533735116D7A}"/>
          </ac:spMkLst>
        </pc:spChg>
        <pc:spChg chg="add del mod">
          <ac:chgData name="am i who" userId="4b6389a2c128101d" providerId="Windows Live" clId="Web-{0AED2CE8-362D-40F5-B2D7-B15BBA9483AA}" dt="2020-08-22T04:31:03.552" v="418"/>
          <ac:spMkLst>
            <pc:docMk/>
            <pc:sldMk cId="2057889517" sldId="377"/>
            <ac:spMk id="50" creationId="{033EAC41-552F-4083-86A8-2EB3D0186DF4}"/>
          </ac:spMkLst>
        </pc:spChg>
        <pc:spChg chg="add mod">
          <ac:chgData name="am i who" userId="4b6389a2c128101d" providerId="Windows Live" clId="Web-{0AED2CE8-362D-40F5-B2D7-B15BBA9483AA}" dt="2020-08-22T04:31:29.023" v="451" actId="1076"/>
          <ac:spMkLst>
            <pc:docMk/>
            <pc:sldMk cId="2057889517" sldId="377"/>
            <ac:spMk id="52" creationId="{4FD68BDC-62D9-4257-9109-3210DE49C067}"/>
          </ac:spMkLst>
        </pc:spChg>
        <pc:spChg chg="add mod">
          <ac:chgData name="am i who" userId="4b6389a2c128101d" providerId="Windows Live" clId="Web-{0AED2CE8-362D-40F5-B2D7-B15BBA9483AA}" dt="2020-08-22T04:31:11.522" v="421" actId="1076"/>
          <ac:spMkLst>
            <pc:docMk/>
            <pc:sldMk cId="2057889517" sldId="377"/>
            <ac:spMk id="53" creationId="{D9044242-C878-4C0A-9982-3384064FD63E}"/>
          </ac:spMkLst>
        </pc:spChg>
        <pc:spChg chg="add mod">
          <ac:chgData name="am i who" userId="4b6389a2c128101d" providerId="Windows Live" clId="Web-{0AED2CE8-362D-40F5-B2D7-B15BBA9483AA}" dt="2020-08-22T04:31:08.505" v="420" actId="1076"/>
          <ac:spMkLst>
            <pc:docMk/>
            <pc:sldMk cId="2057889517" sldId="377"/>
            <ac:spMk id="54" creationId="{F50B148D-E009-49F7-A14D-94719097A400}"/>
          </ac:spMkLst>
        </pc:spChg>
      </pc:sldChg>
      <pc:sldChg chg="modSp add replId">
        <pc:chgData name="am i who" userId="4b6389a2c128101d" providerId="Windows Live" clId="Web-{0AED2CE8-362D-40F5-B2D7-B15BBA9483AA}" dt="2020-08-22T04:31:58.648" v="458" actId="1076"/>
        <pc:sldMkLst>
          <pc:docMk/>
          <pc:sldMk cId="1512037178" sldId="378"/>
        </pc:sldMkLst>
        <pc:spChg chg="mod">
          <ac:chgData name="am i who" userId="4b6389a2c128101d" providerId="Windows Live" clId="Web-{0AED2CE8-362D-40F5-B2D7-B15BBA9483AA}" dt="2020-08-22T04:31:58.648" v="458" actId="1076"/>
          <ac:spMkLst>
            <pc:docMk/>
            <pc:sldMk cId="1512037178" sldId="378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AED2CE8-362D-40F5-B2D7-B15BBA9483AA}" dt="2020-08-22T04:37:15.970" v="505" actId="20577"/>
        <pc:sldMkLst>
          <pc:docMk/>
          <pc:sldMk cId="1028932486" sldId="379"/>
        </pc:sldMkLst>
        <pc:spChg chg="mod">
          <ac:chgData name="am i who" userId="4b6389a2c128101d" providerId="Windows Live" clId="Web-{0AED2CE8-362D-40F5-B2D7-B15BBA9483AA}" dt="2020-08-22T04:34:38.059" v="468" actId="20577"/>
          <ac:spMkLst>
            <pc:docMk/>
            <pc:sldMk cId="1028932486" sldId="379"/>
            <ac:spMk id="2" creationId="{00000000-0000-0000-0000-000000000000}"/>
          </ac:spMkLst>
        </pc:spChg>
        <pc:spChg chg="add">
          <ac:chgData name="am i who" userId="4b6389a2c128101d" providerId="Windows Live" clId="Web-{0AED2CE8-362D-40F5-B2D7-B15BBA9483AA}" dt="2020-08-22T04:34:44.544" v="469"/>
          <ac:spMkLst>
            <pc:docMk/>
            <pc:sldMk cId="1028932486" sldId="379"/>
            <ac:spMk id="3" creationId="{97446353-1F99-430A-9004-7350884747C6}"/>
          </ac:spMkLst>
        </pc:spChg>
        <pc:spChg chg="add">
          <ac:chgData name="am i who" userId="4b6389a2c128101d" providerId="Windows Live" clId="Web-{0AED2CE8-362D-40F5-B2D7-B15BBA9483AA}" dt="2020-08-22T04:34:44.544" v="470"/>
          <ac:spMkLst>
            <pc:docMk/>
            <pc:sldMk cId="1028932486" sldId="379"/>
            <ac:spMk id="7" creationId="{D6252688-A3F7-4A63-97CC-B5DECC50FA23}"/>
          </ac:spMkLst>
        </pc:spChg>
        <pc:spChg chg="add mod">
          <ac:chgData name="am i who" userId="4b6389a2c128101d" providerId="Windows Live" clId="Web-{0AED2CE8-362D-40F5-B2D7-B15BBA9483AA}" dt="2020-08-22T04:34:52.591" v="478" actId="1076"/>
          <ac:spMkLst>
            <pc:docMk/>
            <pc:sldMk cId="1028932486" sldId="379"/>
            <ac:spMk id="9" creationId="{A65BD71A-FAF6-47C9-BC12-1E14D1DECC4D}"/>
          </ac:spMkLst>
        </pc:spChg>
        <pc:spChg chg="add">
          <ac:chgData name="am i who" userId="4b6389a2c128101d" providerId="Windows Live" clId="Web-{0AED2CE8-362D-40F5-B2D7-B15BBA9483AA}" dt="2020-08-22T04:34:44.559" v="472"/>
          <ac:spMkLst>
            <pc:docMk/>
            <pc:sldMk cId="1028932486" sldId="379"/>
            <ac:spMk id="11" creationId="{3400DB73-9795-4802-B65E-9DE84A7BF712}"/>
          </ac:spMkLst>
        </pc:spChg>
        <pc:spChg chg="add">
          <ac:chgData name="am i who" userId="4b6389a2c128101d" providerId="Windows Live" clId="Web-{0AED2CE8-362D-40F5-B2D7-B15BBA9483AA}" dt="2020-08-22T04:34:44.559" v="473"/>
          <ac:spMkLst>
            <pc:docMk/>
            <pc:sldMk cId="1028932486" sldId="379"/>
            <ac:spMk id="13" creationId="{97B8068A-4CC3-4014-924E-F5FD175A4FB2}"/>
          </ac:spMkLst>
        </pc:spChg>
        <pc:spChg chg="add">
          <ac:chgData name="am i who" userId="4b6389a2c128101d" providerId="Windows Live" clId="Web-{0AED2CE8-362D-40F5-B2D7-B15BBA9483AA}" dt="2020-08-22T04:34:44.575" v="474"/>
          <ac:spMkLst>
            <pc:docMk/>
            <pc:sldMk cId="1028932486" sldId="379"/>
            <ac:spMk id="15" creationId="{27D37B9E-5F1F-4789-AFF1-4750D9512ACD}"/>
          </ac:spMkLst>
        </pc:spChg>
        <pc:spChg chg="add">
          <ac:chgData name="am i who" userId="4b6389a2c128101d" providerId="Windows Live" clId="Web-{0AED2CE8-362D-40F5-B2D7-B15BBA9483AA}" dt="2020-08-22T04:34:44.575" v="475"/>
          <ac:spMkLst>
            <pc:docMk/>
            <pc:sldMk cId="1028932486" sldId="379"/>
            <ac:spMk id="17" creationId="{AA6BA727-9F2A-4DA6-A3EF-8CF223FF89AA}"/>
          </ac:spMkLst>
        </pc:spChg>
        <pc:spChg chg="add">
          <ac:chgData name="am i who" userId="4b6389a2c128101d" providerId="Windows Live" clId="Web-{0AED2CE8-362D-40F5-B2D7-B15BBA9483AA}" dt="2020-08-22T04:34:44.591" v="476"/>
          <ac:spMkLst>
            <pc:docMk/>
            <pc:sldMk cId="1028932486" sldId="379"/>
            <ac:spMk id="19" creationId="{A87AABCC-CED0-411A-BA11-7A455A1B0BF6}"/>
          </ac:spMkLst>
        </pc:spChg>
        <pc:spChg chg="add mod">
          <ac:chgData name="am i who" userId="4b6389a2c128101d" providerId="Windows Live" clId="Web-{0AED2CE8-362D-40F5-B2D7-B15BBA9483AA}" dt="2020-08-22T04:37:15.970" v="505" actId="20577"/>
          <ac:spMkLst>
            <pc:docMk/>
            <pc:sldMk cId="1028932486" sldId="379"/>
            <ac:spMk id="20" creationId="{FDF4ED05-A31F-460D-9336-D8A129563994}"/>
          </ac:spMkLst>
        </pc:spChg>
        <pc:picChg chg="del">
          <ac:chgData name="am i who" userId="4b6389a2c128101d" providerId="Windows Live" clId="Web-{0AED2CE8-362D-40F5-B2D7-B15BBA9483AA}" dt="2020-08-22T04:34:12.230" v="466"/>
          <ac:picMkLst>
            <pc:docMk/>
            <pc:sldMk cId="1028932486" sldId="379"/>
            <ac:picMk id="4" creationId="{28CA8A04-6C99-4F91-8032-1287A7B7DF4B}"/>
          </ac:picMkLst>
        </pc:picChg>
        <pc:cxnChg chg="add mod">
          <ac:chgData name="am i who" userId="4b6389a2c128101d" providerId="Windows Live" clId="Web-{0AED2CE8-362D-40F5-B2D7-B15BBA9483AA}" dt="2020-08-22T04:36:13.109" v="486" actId="1076"/>
          <ac:cxnSpMkLst>
            <pc:docMk/>
            <pc:sldMk cId="1028932486" sldId="379"/>
            <ac:cxnSpMk id="21" creationId="{79E5B63C-E910-42AC-A7F1-62D64B9A2910}"/>
          </ac:cxnSpMkLst>
        </pc:cxnChg>
        <pc:cxnChg chg="add mod">
          <ac:chgData name="am i who" userId="4b6389a2c128101d" providerId="Windows Live" clId="Web-{0AED2CE8-362D-40F5-B2D7-B15BBA9483AA}" dt="2020-08-22T04:36:17.562" v="488" actId="1076"/>
          <ac:cxnSpMkLst>
            <pc:docMk/>
            <pc:sldMk cId="1028932486" sldId="379"/>
            <ac:cxnSpMk id="22" creationId="{BF40A6C5-78FE-4B66-A15B-2638DC30FA4A}"/>
          </ac:cxnSpMkLst>
        </pc:cxnChg>
        <pc:cxnChg chg="add mod">
          <ac:chgData name="am i who" userId="4b6389a2c128101d" providerId="Windows Live" clId="Web-{0AED2CE8-362D-40F5-B2D7-B15BBA9483AA}" dt="2020-08-22T04:36:23.828" v="490" actId="1076"/>
          <ac:cxnSpMkLst>
            <pc:docMk/>
            <pc:sldMk cId="1028932486" sldId="379"/>
            <ac:cxnSpMk id="23" creationId="{52B236BA-74CB-40C6-8688-9A5FE62CACF0}"/>
          </ac:cxnSpMkLst>
        </pc:cxnChg>
      </pc:sldChg>
      <pc:sldChg chg="addSp delSp modSp add replId">
        <pc:chgData name="am i who" userId="4b6389a2c128101d" providerId="Windows Live" clId="Web-{0AED2CE8-362D-40F5-B2D7-B15BBA9483AA}" dt="2020-08-22T04:39:49.911" v="520" actId="1076"/>
        <pc:sldMkLst>
          <pc:docMk/>
          <pc:sldMk cId="1456158149" sldId="380"/>
        </pc:sldMkLst>
        <pc:spChg chg="del">
          <ac:chgData name="am i who" userId="4b6389a2c128101d" providerId="Windows Live" clId="Web-{0AED2CE8-362D-40F5-B2D7-B15BBA9483AA}" dt="2020-08-22T04:38:26.597" v="510"/>
          <ac:spMkLst>
            <pc:docMk/>
            <pc:sldMk cId="1456158149" sldId="380"/>
            <ac:spMk id="3" creationId="{97446353-1F99-430A-9004-7350884747C6}"/>
          </ac:spMkLst>
        </pc:spChg>
        <pc:spChg chg="mod">
          <ac:chgData name="am i who" userId="4b6389a2c128101d" providerId="Windows Live" clId="Web-{0AED2CE8-362D-40F5-B2D7-B15BBA9483AA}" dt="2020-08-22T04:38:26.690" v="513" actId="1076"/>
          <ac:spMkLst>
            <pc:docMk/>
            <pc:sldMk cId="1456158149" sldId="380"/>
            <ac:spMk id="17" creationId="{AA6BA727-9F2A-4DA6-A3EF-8CF223FF89AA}"/>
          </ac:spMkLst>
        </pc:spChg>
        <pc:spChg chg="add mod">
          <ac:chgData name="am i who" userId="4b6389a2c128101d" providerId="Windows Live" clId="Web-{0AED2CE8-362D-40F5-B2D7-B15BBA9483AA}" dt="2020-08-22T04:39:49.911" v="520" actId="1076"/>
          <ac:spMkLst>
            <pc:docMk/>
            <pc:sldMk cId="1456158149" sldId="380"/>
            <ac:spMk id="18" creationId="{5D4C168C-72B7-427E-8959-840D3C6FAF9C}"/>
          </ac:spMkLst>
        </pc:spChg>
        <pc:picChg chg="add mod">
          <ac:chgData name="am i who" userId="4b6389a2c128101d" providerId="Windows Live" clId="Web-{0AED2CE8-362D-40F5-B2D7-B15BBA9483AA}" dt="2020-08-22T04:38:26.659" v="512" actId="1076"/>
          <ac:picMkLst>
            <pc:docMk/>
            <pc:sldMk cId="1456158149" sldId="380"/>
            <ac:picMk id="4" creationId="{9B2E23AF-0F69-4CE9-80AE-1042091A652C}"/>
          </ac:picMkLst>
        </pc:picChg>
        <pc:picChg chg="add del mod">
          <ac:chgData name="am i who" userId="4b6389a2c128101d" providerId="Windows Live" clId="Web-{0AED2CE8-362D-40F5-B2D7-B15BBA9483AA}" dt="2020-08-22T04:39:15.942" v="515"/>
          <ac:picMkLst>
            <pc:docMk/>
            <pc:sldMk cId="1456158149" sldId="380"/>
            <ac:picMk id="5" creationId="{1C2A1DC7-B52F-4328-9667-706E7EAF63CC}"/>
          </ac:picMkLst>
        </pc:picChg>
      </pc:sldChg>
      <pc:sldChg chg="addSp modSp add replId">
        <pc:chgData name="am i who" userId="4b6389a2c128101d" providerId="Windows Live" clId="Web-{0AED2CE8-362D-40F5-B2D7-B15BBA9483AA}" dt="2020-08-22T04:41:10.070" v="527" actId="1076"/>
        <pc:sldMkLst>
          <pc:docMk/>
          <pc:sldMk cId="2009601479" sldId="381"/>
        </pc:sldMkLst>
        <pc:picChg chg="add mod">
          <ac:chgData name="am i who" userId="4b6389a2c128101d" providerId="Windows Live" clId="Web-{0AED2CE8-362D-40F5-B2D7-B15BBA9483AA}" dt="2020-08-22T04:41:10.070" v="527" actId="1076"/>
          <ac:picMkLst>
            <pc:docMk/>
            <pc:sldMk cId="2009601479" sldId="381"/>
            <ac:picMk id="3" creationId="{6A912A78-8AE4-4B72-B5EE-5C7869DA0517}"/>
          </ac:picMkLst>
        </pc:picChg>
      </pc:sldChg>
      <pc:sldChg chg="add del replId">
        <pc:chgData name="am i who" userId="4b6389a2c128101d" providerId="Windows Live" clId="Web-{0AED2CE8-362D-40F5-B2D7-B15BBA9483AA}" dt="2020-08-22T04:39:50.083" v="522"/>
        <pc:sldMkLst>
          <pc:docMk/>
          <pc:sldMk cId="4246034393" sldId="381"/>
        </pc:sldMkLst>
      </pc:sldChg>
      <pc:sldChg chg="addSp modSp add replId">
        <pc:chgData name="am i who" userId="4b6389a2c128101d" providerId="Windows Live" clId="Web-{0AED2CE8-362D-40F5-B2D7-B15BBA9483AA}" dt="2020-08-22T04:41:44.602" v="536" actId="1076"/>
        <pc:sldMkLst>
          <pc:docMk/>
          <pc:sldMk cId="3654850422" sldId="382"/>
        </pc:sldMkLst>
        <pc:picChg chg="mod">
          <ac:chgData name="am i who" userId="4b6389a2c128101d" providerId="Windows Live" clId="Web-{0AED2CE8-362D-40F5-B2D7-B15BBA9483AA}" dt="2020-08-22T04:41:24.711" v="531" actId="1076"/>
          <ac:picMkLst>
            <pc:docMk/>
            <pc:sldMk cId="3654850422" sldId="382"/>
            <ac:picMk id="3" creationId="{6A912A78-8AE4-4B72-B5EE-5C7869DA0517}"/>
          </ac:picMkLst>
        </pc:picChg>
        <pc:picChg chg="add mod">
          <ac:chgData name="am i who" userId="4b6389a2c128101d" providerId="Windows Live" clId="Web-{0AED2CE8-362D-40F5-B2D7-B15BBA9483AA}" dt="2020-08-22T04:41:44.602" v="536" actId="1076"/>
          <ac:picMkLst>
            <pc:docMk/>
            <pc:sldMk cId="3654850422" sldId="382"/>
            <ac:picMk id="5" creationId="{4DA9B7DC-2627-4D46-8BD5-F04940EB78C0}"/>
          </ac:picMkLst>
        </pc:picChg>
      </pc:sldChg>
      <pc:sldChg chg="addSp modSp add replId">
        <pc:chgData name="am i who" userId="4b6389a2c128101d" providerId="Windows Live" clId="Web-{0AED2CE8-362D-40F5-B2D7-B15BBA9483AA}" dt="2020-08-22T04:43:19.292" v="551" actId="14100"/>
        <pc:sldMkLst>
          <pc:docMk/>
          <pc:sldMk cId="3297998287" sldId="383"/>
        </pc:sldMkLst>
        <pc:spChg chg="add mod">
          <ac:chgData name="am i who" userId="4b6389a2c128101d" providerId="Windows Live" clId="Web-{0AED2CE8-362D-40F5-B2D7-B15BBA9483AA}" dt="2020-08-22T04:43:19.292" v="551" actId="14100"/>
          <ac:spMkLst>
            <pc:docMk/>
            <pc:sldMk cId="3297998287" sldId="383"/>
            <ac:spMk id="50" creationId="{535BB1AF-5861-4A0C-BF14-F7779C70D55B}"/>
          </ac:spMkLst>
        </pc:spChg>
        <pc:spChg chg="add mod">
          <ac:chgData name="am i who" userId="4b6389a2c128101d" providerId="Windows Live" clId="Web-{0AED2CE8-362D-40F5-B2D7-B15BBA9483AA}" dt="2020-08-22T04:43:18.292" v="545" actId="1076"/>
          <ac:spMkLst>
            <pc:docMk/>
            <pc:sldMk cId="3297998287" sldId="383"/>
            <ac:spMk id="55" creationId="{742B5B1F-C635-481E-916E-1653CCC54C91}"/>
          </ac:spMkLst>
        </pc:spChg>
        <pc:spChg chg="add mod">
          <ac:chgData name="am i who" userId="4b6389a2c128101d" providerId="Windows Live" clId="Web-{0AED2CE8-362D-40F5-B2D7-B15BBA9483AA}" dt="2020-08-22T04:43:18.308" v="546" actId="1076"/>
          <ac:spMkLst>
            <pc:docMk/>
            <pc:sldMk cId="3297998287" sldId="383"/>
            <ac:spMk id="56" creationId="{DD996F72-7648-4E84-B666-CDEF77C15C92}"/>
          </ac:spMkLst>
        </pc:spChg>
      </pc:sldChg>
      <pc:sldChg chg="modSp add replId">
        <pc:chgData name="am i who" userId="4b6389a2c128101d" providerId="Windows Live" clId="Web-{0AED2CE8-362D-40F5-B2D7-B15BBA9483AA}" dt="2020-08-22T04:44:09.325" v="557" actId="1076"/>
        <pc:sldMkLst>
          <pc:docMk/>
          <pc:sldMk cId="1867128671" sldId="384"/>
        </pc:sldMkLst>
        <pc:spChg chg="mod">
          <ac:chgData name="am i who" userId="4b6389a2c128101d" providerId="Windows Live" clId="Web-{0AED2CE8-362D-40F5-B2D7-B15BBA9483AA}" dt="2020-08-22T04:44:09.325" v="557" actId="1076"/>
          <ac:spMkLst>
            <pc:docMk/>
            <pc:sldMk cId="1867128671" sldId="384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AED2CE8-362D-40F5-B2D7-B15BBA9483AA}" dt="2020-08-22T04:48:09.957" v="655" actId="1076"/>
        <pc:sldMkLst>
          <pc:docMk/>
          <pc:sldMk cId="622955127" sldId="385"/>
        </pc:sldMkLst>
        <pc:spChg chg="mod">
          <ac:chgData name="am i who" userId="4b6389a2c128101d" providerId="Windows Live" clId="Web-{0AED2CE8-362D-40F5-B2D7-B15BBA9483AA}" dt="2020-08-22T04:48:09.957" v="655" actId="1076"/>
          <ac:spMkLst>
            <pc:docMk/>
            <pc:sldMk cId="622955127" sldId="38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AED2CE8-362D-40F5-B2D7-B15BBA9483AA}" dt="2020-08-22T04:52:17.745" v="665" actId="1076"/>
        <pc:sldMkLst>
          <pc:docMk/>
          <pc:sldMk cId="1715294011" sldId="386"/>
        </pc:sldMkLst>
        <pc:spChg chg="mod">
          <ac:chgData name="am i who" userId="4b6389a2c128101d" providerId="Windows Live" clId="Web-{0AED2CE8-362D-40F5-B2D7-B15BBA9483AA}" dt="2020-08-22T04:52:17.745" v="665" actId="1076"/>
          <ac:spMkLst>
            <pc:docMk/>
            <pc:sldMk cId="1715294011" sldId="38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BD19952A-A31E-468A-91E2-FA59C36BF2C5}"/>
    <pc:docChg chg="addSld modSld">
      <pc:chgData name="am i who" userId="4b6389a2c128101d" providerId="Windows Live" clId="Web-{BD19952A-A31E-468A-91E2-FA59C36BF2C5}" dt="2020-08-11T12:43:53.433" v="79" actId="20577"/>
      <pc:docMkLst>
        <pc:docMk/>
      </pc:docMkLst>
      <pc:sldChg chg="addSp modSp">
        <pc:chgData name="am i who" userId="4b6389a2c128101d" providerId="Windows Live" clId="Web-{BD19952A-A31E-468A-91E2-FA59C36BF2C5}" dt="2020-08-11T12:33:58.242" v="55" actId="1076"/>
        <pc:sldMkLst>
          <pc:docMk/>
          <pc:sldMk cId="3643579289" sldId="309"/>
        </pc:sldMkLst>
        <pc:picChg chg="mod">
          <ac:chgData name="am i who" userId="4b6389a2c128101d" providerId="Windows Live" clId="Web-{BD19952A-A31E-468A-91E2-FA59C36BF2C5}" dt="2020-08-11T12:33:58.164" v="54" actId="1076"/>
          <ac:picMkLst>
            <pc:docMk/>
            <pc:sldMk cId="3643579289" sldId="309"/>
            <ac:picMk id="4" creationId="{96941DA6-2E4B-4461-A1CD-CCE831F8421C}"/>
          </ac:picMkLst>
        </pc:picChg>
        <pc:picChg chg="add mod">
          <ac:chgData name="am i who" userId="4b6389a2c128101d" providerId="Windows Live" clId="Web-{BD19952A-A31E-468A-91E2-FA59C36BF2C5}" dt="2020-08-11T12:33:58.242" v="55" actId="1076"/>
          <ac:picMkLst>
            <pc:docMk/>
            <pc:sldMk cId="3643579289" sldId="309"/>
            <ac:picMk id="6" creationId="{F6A68A9B-CF52-4BBE-A2E6-56F9B3608787}"/>
          </ac:picMkLst>
        </pc:picChg>
      </pc:sldChg>
      <pc:sldChg chg="modSp add replId">
        <pc:chgData name="am i who" userId="4b6389a2c128101d" providerId="Windows Live" clId="Web-{BD19952A-A31E-468A-91E2-FA59C36BF2C5}" dt="2020-08-11T12:19:19.721" v="13" actId="1076"/>
        <pc:sldMkLst>
          <pc:docMk/>
          <pc:sldMk cId="3336981779" sldId="312"/>
        </pc:sldMkLst>
        <pc:spChg chg="mod">
          <ac:chgData name="am i who" userId="4b6389a2c128101d" providerId="Windows Live" clId="Web-{BD19952A-A31E-468A-91E2-FA59C36BF2C5}" dt="2020-08-11T12:19:19.721" v="13" actId="1076"/>
          <ac:spMkLst>
            <pc:docMk/>
            <pc:sldMk cId="3336981779" sldId="31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19952A-A31E-468A-91E2-FA59C36BF2C5}" dt="2020-08-11T12:23:17.082" v="43" actId="14100"/>
        <pc:sldMkLst>
          <pc:docMk/>
          <pc:sldMk cId="3544917223" sldId="313"/>
        </pc:sldMkLst>
        <pc:spChg chg="mod">
          <ac:chgData name="am i who" userId="4b6389a2c128101d" providerId="Windows Live" clId="Web-{BD19952A-A31E-468A-91E2-FA59C36BF2C5}" dt="2020-08-11T12:23:05.972" v="38" actId="1076"/>
          <ac:spMkLst>
            <pc:docMk/>
            <pc:sldMk cId="3544917223" sldId="313"/>
            <ac:spMk id="2" creationId="{00000000-0000-0000-0000-000000000000}"/>
          </ac:spMkLst>
        </pc:spChg>
        <pc:spChg chg="add mod">
          <ac:chgData name="am i who" userId="4b6389a2c128101d" providerId="Windows Live" clId="Web-{BD19952A-A31E-468A-91E2-FA59C36BF2C5}" dt="2020-08-11T12:23:17.082" v="43" actId="14100"/>
          <ac:spMkLst>
            <pc:docMk/>
            <pc:sldMk cId="3544917223" sldId="313"/>
            <ac:spMk id="6" creationId="{3CF670EE-59F0-4C6F-A404-C98AB2BF6C2A}"/>
          </ac:spMkLst>
        </pc:spChg>
        <pc:picChg chg="add mod">
          <ac:chgData name="am i who" userId="4b6389a2c128101d" providerId="Windows Live" clId="Web-{BD19952A-A31E-468A-91E2-FA59C36BF2C5}" dt="2020-08-11T12:23:09.410" v="40" actId="1076"/>
          <ac:picMkLst>
            <pc:docMk/>
            <pc:sldMk cId="3544917223" sldId="313"/>
            <ac:picMk id="3" creationId="{FE06E6EB-5DB9-4508-B8E9-21FBD2158F09}"/>
          </ac:picMkLst>
        </pc:picChg>
        <pc:picChg chg="del">
          <ac:chgData name="am i who" userId="4b6389a2c128101d" providerId="Windows Live" clId="Web-{BD19952A-A31E-468A-91E2-FA59C36BF2C5}" dt="2020-08-11T12:18:52.408" v="2"/>
          <ac:picMkLst>
            <pc:docMk/>
            <pc:sldMk cId="3544917223" sldId="313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30:51.303" v="49" actId="1076"/>
        <pc:sldMkLst>
          <pc:docMk/>
          <pc:sldMk cId="2891955434" sldId="314"/>
        </pc:sldMkLst>
        <pc:picChg chg="add mod">
          <ac:chgData name="am i who" userId="4b6389a2c128101d" providerId="Windows Live" clId="Web-{BD19952A-A31E-468A-91E2-FA59C36BF2C5}" dt="2020-08-11T12:30:51.303" v="49" actId="1076"/>
          <ac:picMkLst>
            <pc:docMk/>
            <pc:sldMk cId="2891955434" sldId="314"/>
            <ac:picMk id="3" creationId="{7E4BA313-8341-4A87-B6D0-5C3502669195}"/>
          </ac:picMkLst>
        </pc:picChg>
        <pc:picChg chg="del">
          <ac:chgData name="am i who" userId="4b6389a2c128101d" providerId="Windows Live" clId="Web-{BD19952A-A31E-468A-91E2-FA59C36BF2C5}" dt="2020-08-11T12:30:33.178" v="45"/>
          <ac:picMkLst>
            <pc:docMk/>
            <pc:sldMk cId="2891955434" sldId="314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42:58.995" v="67" actId="1076"/>
        <pc:sldMkLst>
          <pc:docMk/>
          <pc:sldMk cId="2527018324" sldId="315"/>
        </pc:sldMkLst>
        <pc:picChg chg="del">
          <ac:chgData name="am i who" userId="4b6389a2c128101d" providerId="Windows Live" clId="Web-{BD19952A-A31E-468A-91E2-FA59C36BF2C5}" dt="2020-08-11T12:42:24.933" v="57"/>
          <ac:picMkLst>
            <pc:docMk/>
            <pc:sldMk cId="2527018324" sldId="315"/>
            <ac:picMk id="3" creationId="{7E4BA313-8341-4A87-B6D0-5C3502669195}"/>
          </ac:picMkLst>
        </pc:picChg>
        <pc:picChg chg="add mod">
          <ac:chgData name="am i who" userId="4b6389a2c128101d" providerId="Windows Live" clId="Web-{BD19952A-A31E-468A-91E2-FA59C36BF2C5}" dt="2020-08-11T12:42:58.995" v="67" actId="1076"/>
          <ac:picMkLst>
            <pc:docMk/>
            <pc:sldMk cId="2527018324" sldId="315"/>
            <ac:picMk id="4" creationId="{05C924F2-495D-453F-AE8B-3C7B9868A45B}"/>
          </ac:picMkLst>
        </pc:picChg>
      </pc:sldChg>
      <pc:sldChg chg="modSp add replId">
        <pc:chgData name="am i who" userId="4b6389a2c128101d" providerId="Windows Live" clId="Web-{BD19952A-A31E-468A-91E2-FA59C36BF2C5}" dt="2020-08-11T12:43:53.402" v="77" actId="20577"/>
        <pc:sldMkLst>
          <pc:docMk/>
          <pc:sldMk cId="2781298568" sldId="316"/>
        </pc:sldMkLst>
        <pc:spChg chg="mod">
          <ac:chgData name="am i who" userId="4b6389a2c128101d" providerId="Windows Live" clId="Web-{BD19952A-A31E-468A-91E2-FA59C36BF2C5}" dt="2020-08-11T12:43:53.402" v="77" actId="20577"/>
          <ac:spMkLst>
            <pc:docMk/>
            <pc:sldMk cId="2781298568" sldId="31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556E988B-19EC-4765-8127-84FB6F15CBF1}"/>
    <pc:docChg chg="addSld modSld">
      <pc:chgData name="am i who" userId="4b6389a2c128101d" providerId="Windows Live" clId="Web-{556E988B-19EC-4765-8127-84FB6F15CBF1}" dt="2020-08-05T23:54:11.572" v="14" actId="14100"/>
      <pc:docMkLst>
        <pc:docMk/>
      </pc:docMkLst>
      <pc:sldChg chg="modSp">
        <pc:chgData name="am i who" userId="4b6389a2c128101d" providerId="Windows Live" clId="Web-{556E988B-19EC-4765-8127-84FB6F15CBF1}" dt="2020-08-05T23:54:11.572" v="14" actId="14100"/>
        <pc:sldMkLst>
          <pc:docMk/>
          <pc:sldMk cId="2710076900" sldId="274"/>
        </pc:sldMkLst>
        <pc:spChg chg="mod">
          <ac:chgData name="am i who" userId="4b6389a2c128101d" providerId="Windows Live" clId="Web-{556E988B-19EC-4765-8127-84FB6F15CBF1}" dt="2020-08-05T23:54:11.572" v="14" actId="14100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556E988B-19EC-4765-8127-84FB6F15CBF1}" dt="2020-08-05T23:53:00.480" v="2" actId="14100"/>
        <pc:sldMkLst>
          <pc:docMk/>
          <pc:sldMk cId="2999572607" sldId="280"/>
        </pc:sldMkLst>
        <pc:picChg chg="mod">
          <ac:chgData name="am i who" userId="4b6389a2c128101d" providerId="Windows Live" clId="Web-{556E988B-19EC-4765-8127-84FB6F15CBF1}" dt="2020-08-05T23:53:00.480" v="2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replId">
        <pc:chgData name="am i who" userId="4b6389a2c128101d" providerId="Windows Live" clId="Web-{556E988B-19EC-4765-8127-84FB6F15CBF1}" dt="2020-08-05T23:54:02.463" v="10" actId="20577"/>
        <pc:sldMkLst>
          <pc:docMk/>
          <pc:sldMk cId="3768685769" sldId="314"/>
        </pc:sldMkLst>
        <pc:spChg chg="mod">
          <ac:chgData name="am i who" userId="4b6389a2c128101d" providerId="Windows Live" clId="Web-{556E988B-19EC-4765-8127-84FB6F15CBF1}" dt="2020-08-05T23:54:02.463" v="10" actId="20577"/>
          <ac:spMkLst>
            <pc:docMk/>
            <pc:sldMk cId="3768685769" sldId="314"/>
            <ac:spMk id="2" creationId="{00000000-0000-0000-0000-000000000000}"/>
          </ac:spMkLst>
        </pc:spChg>
        <pc:spChg chg="add del mod">
          <ac:chgData name="am i who" userId="4b6389a2c128101d" providerId="Windows Live" clId="Web-{556E988B-19EC-4765-8127-84FB6F15CBF1}" dt="2020-08-05T23:53:41.026" v="5"/>
          <ac:spMkLst>
            <pc:docMk/>
            <pc:sldMk cId="3768685769" sldId="314"/>
            <ac:spMk id="4" creationId="{FB735069-FF2B-41FE-8C55-6803BCDEC2B4}"/>
          </ac:spMkLst>
        </pc:spChg>
        <pc:picChg chg="add mod ord">
          <ac:chgData name="am i who" userId="4b6389a2c128101d" providerId="Windows Live" clId="Web-{556E988B-19EC-4765-8127-84FB6F15CBF1}" dt="2020-08-05T23:53:50.838" v="9" actId="1076"/>
          <ac:picMkLst>
            <pc:docMk/>
            <pc:sldMk cId="3768685769" sldId="314"/>
            <ac:picMk id="6" creationId="{BC017359-393F-4BAF-92B6-FBAAF81E47E3}"/>
          </ac:picMkLst>
        </pc:picChg>
        <pc:picChg chg="del">
          <ac:chgData name="am i who" userId="4b6389a2c128101d" providerId="Windows Live" clId="Web-{556E988B-19EC-4765-8127-84FB6F15CBF1}" dt="2020-08-05T23:53:30.245" v="4"/>
          <ac:picMkLst>
            <pc:docMk/>
            <pc:sldMk cId="3768685769" sldId="314"/>
            <ac:picMk id="7" creationId="{3C058993-EF7E-4153-A5DE-CB3A907F3F3D}"/>
          </ac:picMkLst>
        </pc:picChg>
      </pc:sldChg>
    </pc:docChg>
  </pc:docChgLst>
  <pc:docChgLst>
    <pc:chgData name="am i who" userId="4b6389a2c128101d" providerId="Windows Live" clId="Web-{9848268D-C3F5-4D54-A095-7215CF30BBDC}"/>
    <pc:docChg chg="addSld delSld modSld sldOrd">
      <pc:chgData name="am i who" userId="4b6389a2c128101d" providerId="Windows Live" clId="Web-{9848268D-C3F5-4D54-A095-7215CF30BBDC}" dt="2020-08-22T12:13:26.776" v="303" actId="20577"/>
      <pc:docMkLst>
        <pc:docMk/>
      </pc:docMkLst>
      <pc:sldChg chg="modSp">
        <pc:chgData name="am i who" userId="4b6389a2c128101d" providerId="Windows Live" clId="Web-{9848268D-C3F5-4D54-A095-7215CF30BBDC}" dt="2020-08-22T11:22:51.507" v="1" actId="20577"/>
        <pc:sldMkLst>
          <pc:docMk/>
          <pc:sldMk cId="2999572607" sldId="280"/>
        </pc:sldMkLst>
        <pc:spChg chg="mod">
          <ac:chgData name="am i who" userId="4b6389a2c128101d" providerId="Windows Live" clId="Web-{9848268D-C3F5-4D54-A095-7215CF30BBDC}" dt="2020-08-22T11:22:51.507" v="1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9848268D-C3F5-4D54-A095-7215CF30BBDC}" dt="2020-08-22T12:13:26.041" v="301" actId="20577"/>
        <pc:sldMkLst>
          <pc:docMk/>
          <pc:sldMk cId="2486507334" sldId="308"/>
        </pc:sldMkLst>
        <pc:spChg chg="mod">
          <ac:chgData name="am i who" userId="4b6389a2c128101d" providerId="Windows Live" clId="Web-{9848268D-C3F5-4D54-A095-7215CF30BBDC}" dt="2020-08-22T12:13:26.041" v="301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9848268D-C3F5-4D54-A095-7215CF30BBDC}" dt="2020-08-22T11:23:08.617" v="64"/>
        <pc:sldMkLst>
          <pc:docMk/>
          <pc:sldMk cId="4201034452" sldId="309"/>
        </pc:sldMkLst>
      </pc:sldChg>
      <pc:sldChg chg="del">
        <pc:chgData name="am i who" userId="4b6389a2c128101d" providerId="Windows Live" clId="Web-{9848268D-C3F5-4D54-A095-7215CF30BBDC}" dt="2020-08-22T11:23:08.601" v="59"/>
        <pc:sldMkLst>
          <pc:docMk/>
          <pc:sldMk cId="467426578" sldId="311"/>
        </pc:sldMkLst>
      </pc:sldChg>
      <pc:sldChg chg="del">
        <pc:chgData name="am i who" userId="4b6389a2c128101d" providerId="Windows Live" clId="Web-{9848268D-C3F5-4D54-A095-7215CF30BBDC}" dt="2020-08-22T11:23:08.601" v="61"/>
        <pc:sldMkLst>
          <pc:docMk/>
          <pc:sldMk cId="326873690" sldId="312"/>
        </pc:sldMkLst>
      </pc:sldChg>
      <pc:sldChg chg="del">
        <pc:chgData name="am i who" userId="4b6389a2c128101d" providerId="Windows Live" clId="Web-{9848268D-C3F5-4D54-A095-7215CF30BBDC}" dt="2020-08-22T11:23:08.601" v="60"/>
        <pc:sldMkLst>
          <pc:docMk/>
          <pc:sldMk cId="2025594445" sldId="313"/>
        </pc:sldMkLst>
      </pc:sldChg>
      <pc:sldChg chg="del">
        <pc:chgData name="am i who" userId="4b6389a2c128101d" providerId="Windows Live" clId="Web-{9848268D-C3F5-4D54-A095-7215CF30BBDC}" dt="2020-08-22T11:23:08.617" v="62"/>
        <pc:sldMkLst>
          <pc:docMk/>
          <pc:sldMk cId="1859790663" sldId="314"/>
        </pc:sldMkLst>
      </pc:sldChg>
      <pc:sldChg chg="del">
        <pc:chgData name="am i who" userId="4b6389a2c128101d" providerId="Windows Live" clId="Web-{9848268D-C3F5-4D54-A095-7215CF30BBDC}" dt="2020-08-22T11:23:08.601" v="57"/>
        <pc:sldMkLst>
          <pc:docMk/>
          <pc:sldMk cId="981681523" sldId="315"/>
        </pc:sldMkLst>
      </pc:sldChg>
      <pc:sldChg chg="del">
        <pc:chgData name="am i who" userId="4b6389a2c128101d" providerId="Windows Live" clId="Web-{9848268D-C3F5-4D54-A095-7215CF30BBDC}" dt="2020-08-22T11:23:08.601" v="54"/>
        <pc:sldMkLst>
          <pc:docMk/>
          <pc:sldMk cId="3945013993" sldId="316"/>
        </pc:sldMkLst>
      </pc:sldChg>
      <pc:sldChg chg="del">
        <pc:chgData name="am i who" userId="4b6389a2c128101d" providerId="Windows Live" clId="Web-{9848268D-C3F5-4D54-A095-7215CF30BBDC}" dt="2020-08-22T11:23:08.601" v="56"/>
        <pc:sldMkLst>
          <pc:docMk/>
          <pc:sldMk cId="871463992" sldId="317"/>
        </pc:sldMkLst>
      </pc:sldChg>
      <pc:sldChg chg="del">
        <pc:chgData name="am i who" userId="4b6389a2c128101d" providerId="Windows Live" clId="Web-{9848268D-C3F5-4D54-A095-7215CF30BBDC}" dt="2020-08-22T11:23:08.601" v="52"/>
        <pc:sldMkLst>
          <pc:docMk/>
          <pc:sldMk cId="1588744782" sldId="318"/>
        </pc:sldMkLst>
      </pc:sldChg>
      <pc:sldChg chg="del">
        <pc:chgData name="am i who" userId="4b6389a2c128101d" providerId="Windows Live" clId="Web-{9848268D-C3F5-4D54-A095-7215CF30BBDC}" dt="2020-08-22T11:23:08.601" v="51"/>
        <pc:sldMkLst>
          <pc:docMk/>
          <pc:sldMk cId="2061430143" sldId="319"/>
        </pc:sldMkLst>
      </pc:sldChg>
      <pc:sldChg chg="del">
        <pc:chgData name="am i who" userId="4b6389a2c128101d" providerId="Windows Live" clId="Web-{9848268D-C3F5-4D54-A095-7215CF30BBDC}" dt="2020-08-22T11:23:08.617" v="63"/>
        <pc:sldMkLst>
          <pc:docMk/>
          <pc:sldMk cId="541446422" sldId="320"/>
        </pc:sldMkLst>
      </pc:sldChg>
      <pc:sldChg chg="del">
        <pc:chgData name="am i who" userId="4b6389a2c128101d" providerId="Windows Live" clId="Web-{9848268D-C3F5-4D54-A095-7215CF30BBDC}" dt="2020-08-22T11:23:08.601" v="58"/>
        <pc:sldMkLst>
          <pc:docMk/>
          <pc:sldMk cId="3843502239" sldId="321"/>
        </pc:sldMkLst>
      </pc:sldChg>
      <pc:sldChg chg="del">
        <pc:chgData name="am i who" userId="4b6389a2c128101d" providerId="Windows Live" clId="Web-{9848268D-C3F5-4D54-A095-7215CF30BBDC}" dt="2020-08-22T11:23:08.601" v="53"/>
        <pc:sldMkLst>
          <pc:docMk/>
          <pc:sldMk cId="3039959065" sldId="322"/>
        </pc:sldMkLst>
      </pc:sldChg>
      <pc:sldChg chg="del">
        <pc:chgData name="am i who" userId="4b6389a2c128101d" providerId="Windows Live" clId="Web-{9848268D-C3F5-4D54-A095-7215CF30BBDC}" dt="2020-08-22T11:23:08.601" v="55"/>
        <pc:sldMkLst>
          <pc:docMk/>
          <pc:sldMk cId="839691823" sldId="323"/>
        </pc:sldMkLst>
      </pc:sldChg>
      <pc:sldChg chg="del">
        <pc:chgData name="am i who" userId="4b6389a2c128101d" providerId="Windows Live" clId="Web-{9848268D-C3F5-4D54-A095-7215CF30BBDC}" dt="2020-08-22T11:23:08.601" v="50"/>
        <pc:sldMkLst>
          <pc:docMk/>
          <pc:sldMk cId="3974322244" sldId="324"/>
        </pc:sldMkLst>
      </pc:sldChg>
      <pc:sldChg chg="del">
        <pc:chgData name="am i who" userId="4b6389a2c128101d" providerId="Windows Live" clId="Web-{9848268D-C3F5-4D54-A095-7215CF30BBDC}" dt="2020-08-22T11:23:08.601" v="49"/>
        <pc:sldMkLst>
          <pc:docMk/>
          <pc:sldMk cId="1379370123" sldId="325"/>
        </pc:sldMkLst>
      </pc:sldChg>
      <pc:sldChg chg="del">
        <pc:chgData name="am i who" userId="4b6389a2c128101d" providerId="Windows Live" clId="Web-{9848268D-C3F5-4D54-A095-7215CF30BBDC}" dt="2020-08-22T11:23:08.554" v="13"/>
        <pc:sldMkLst>
          <pc:docMk/>
          <pc:sldMk cId="2981338599" sldId="327"/>
        </pc:sldMkLst>
      </pc:sldChg>
      <pc:sldChg chg="del">
        <pc:chgData name="am i who" userId="4b6389a2c128101d" providerId="Windows Live" clId="Web-{9848268D-C3F5-4D54-A095-7215CF30BBDC}" dt="2020-08-22T11:23:08.539" v="3"/>
        <pc:sldMkLst>
          <pc:docMk/>
          <pc:sldMk cId="3498142339" sldId="330"/>
        </pc:sldMkLst>
      </pc:sldChg>
      <pc:sldChg chg="ord">
        <pc:chgData name="am i who" userId="4b6389a2c128101d" providerId="Windows Live" clId="Web-{9848268D-C3F5-4D54-A095-7215CF30BBDC}" dt="2020-08-22T11:28:42.718" v="113"/>
        <pc:sldMkLst>
          <pc:docMk/>
          <pc:sldMk cId="3666846027" sldId="333"/>
        </pc:sldMkLst>
      </pc:sldChg>
      <pc:sldChg chg="del">
        <pc:chgData name="am i who" userId="4b6389a2c128101d" providerId="Windows Live" clId="Web-{9848268D-C3F5-4D54-A095-7215CF30BBDC}" dt="2020-08-22T11:23:08.601" v="48"/>
        <pc:sldMkLst>
          <pc:docMk/>
          <pc:sldMk cId="1876424432" sldId="334"/>
        </pc:sldMkLst>
      </pc:sldChg>
      <pc:sldChg chg="del">
        <pc:chgData name="am i who" userId="4b6389a2c128101d" providerId="Windows Live" clId="Web-{9848268D-C3F5-4D54-A095-7215CF30BBDC}" dt="2020-08-22T11:23:08.601" v="47"/>
        <pc:sldMkLst>
          <pc:docMk/>
          <pc:sldMk cId="1314683280" sldId="335"/>
        </pc:sldMkLst>
      </pc:sldChg>
      <pc:sldChg chg="del">
        <pc:chgData name="am i who" userId="4b6389a2c128101d" providerId="Windows Live" clId="Web-{9848268D-C3F5-4D54-A095-7215CF30BBDC}" dt="2020-08-22T11:23:08.601" v="46"/>
        <pc:sldMkLst>
          <pc:docMk/>
          <pc:sldMk cId="583080567" sldId="336"/>
        </pc:sldMkLst>
      </pc:sldChg>
      <pc:sldChg chg="del">
        <pc:chgData name="am i who" userId="4b6389a2c128101d" providerId="Windows Live" clId="Web-{9848268D-C3F5-4D54-A095-7215CF30BBDC}" dt="2020-08-22T11:23:08.586" v="45"/>
        <pc:sldMkLst>
          <pc:docMk/>
          <pc:sldMk cId="1224025341" sldId="337"/>
        </pc:sldMkLst>
      </pc:sldChg>
      <pc:sldChg chg="del">
        <pc:chgData name="am i who" userId="4b6389a2c128101d" providerId="Windows Live" clId="Web-{9848268D-C3F5-4D54-A095-7215CF30BBDC}" dt="2020-08-22T11:23:08.586" v="44"/>
        <pc:sldMkLst>
          <pc:docMk/>
          <pc:sldMk cId="1532643010" sldId="338"/>
        </pc:sldMkLst>
      </pc:sldChg>
      <pc:sldChg chg="del">
        <pc:chgData name="am i who" userId="4b6389a2c128101d" providerId="Windows Live" clId="Web-{9848268D-C3F5-4D54-A095-7215CF30BBDC}" dt="2020-08-22T11:23:08.586" v="43"/>
        <pc:sldMkLst>
          <pc:docMk/>
          <pc:sldMk cId="3048373920" sldId="339"/>
        </pc:sldMkLst>
      </pc:sldChg>
      <pc:sldChg chg="del">
        <pc:chgData name="am i who" userId="4b6389a2c128101d" providerId="Windows Live" clId="Web-{9848268D-C3F5-4D54-A095-7215CF30BBDC}" dt="2020-08-22T11:23:08.586" v="42"/>
        <pc:sldMkLst>
          <pc:docMk/>
          <pc:sldMk cId="3800437814" sldId="340"/>
        </pc:sldMkLst>
      </pc:sldChg>
      <pc:sldChg chg="del">
        <pc:chgData name="am i who" userId="4b6389a2c128101d" providerId="Windows Live" clId="Web-{9848268D-C3F5-4D54-A095-7215CF30BBDC}" dt="2020-08-22T11:23:08.586" v="41"/>
        <pc:sldMkLst>
          <pc:docMk/>
          <pc:sldMk cId="1399957567" sldId="341"/>
        </pc:sldMkLst>
      </pc:sldChg>
      <pc:sldChg chg="del">
        <pc:chgData name="am i who" userId="4b6389a2c128101d" providerId="Windows Live" clId="Web-{9848268D-C3F5-4D54-A095-7215CF30BBDC}" dt="2020-08-22T11:23:08.586" v="40"/>
        <pc:sldMkLst>
          <pc:docMk/>
          <pc:sldMk cId="1598886961" sldId="342"/>
        </pc:sldMkLst>
      </pc:sldChg>
      <pc:sldChg chg="del">
        <pc:chgData name="am i who" userId="4b6389a2c128101d" providerId="Windows Live" clId="Web-{9848268D-C3F5-4D54-A095-7215CF30BBDC}" dt="2020-08-22T11:23:08.586" v="39"/>
        <pc:sldMkLst>
          <pc:docMk/>
          <pc:sldMk cId="3879541144" sldId="343"/>
        </pc:sldMkLst>
      </pc:sldChg>
      <pc:sldChg chg="modSp">
        <pc:chgData name="am i who" userId="4b6389a2c128101d" providerId="Windows Live" clId="Web-{9848268D-C3F5-4D54-A095-7215CF30BBDC}" dt="2020-08-22T11:28:20.483" v="110" actId="20577"/>
        <pc:sldMkLst>
          <pc:docMk/>
          <pc:sldMk cId="2841249175" sldId="348"/>
        </pc:sldMkLst>
        <pc:spChg chg="mod">
          <ac:chgData name="am i who" userId="4b6389a2c128101d" providerId="Windows Live" clId="Web-{9848268D-C3F5-4D54-A095-7215CF30BBDC}" dt="2020-08-22T11:28:20.483" v="110" actId="20577"/>
          <ac:spMkLst>
            <pc:docMk/>
            <pc:sldMk cId="2841249175" sldId="348"/>
            <ac:spMk id="16" creationId="{00000000-0000-0000-0000-000000000000}"/>
          </ac:spMkLst>
        </pc:spChg>
      </pc:sldChg>
      <pc:sldChg chg="del">
        <pc:chgData name="am i who" userId="4b6389a2c128101d" providerId="Windows Live" clId="Web-{9848268D-C3F5-4D54-A095-7215CF30BBDC}" dt="2020-08-22T11:23:08.586" v="31"/>
        <pc:sldMkLst>
          <pc:docMk/>
          <pc:sldMk cId="3646872555" sldId="350"/>
        </pc:sldMkLst>
      </pc:sldChg>
      <pc:sldChg chg="del">
        <pc:chgData name="am i who" userId="4b6389a2c128101d" providerId="Windows Live" clId="Web-{9848268D-C3F5-4D54-A095-7215CF30BBDC}" dt="2020-08-22T11:23:08.586" v="38"/>
        <pc:sldMkLst>
          <pc:docMk/>
          <pc:sldMk cId="3230263282" sldId="351"/>
        </pc:sldMkLst>
      </pc:sldChg>
      <pc:sldChg chg="del">
        <pc:chgData name="am i who" userId="4b6389a2c128101d" providerId="Windows Live" clId="Web-{9848268D-C3F5-4D54-A095-7215CF30BBDC}" dt="2020-08-22T11:23:08.586" v="37"/>
        <pc:sldMkLst>
          <pc:docMk/>
          <pc:sldMk cId="2721323538" sldId="352"/>
        </pc:sldMkLst>
      </pc:sldChg>
      <pc:sldChg chg="del">
        <pc:chgData name="am i who" userId="4b6389a2c128101d" providerId="Windows Live" clId="Web-{9848268D-C3F5-4D54-A095-7215CF30BBDC}" dt="2020-08-22T11:23:08.570" v="28"/>
        <pc:sldMkLst>
          <pc:docMk/>
          <pc:sldMk cId="3221657560" sldId="354"/>
        </pc:sldMkLst>
      </pc:sldChg>
      <pc:sldChg chg="del">
        <pc:chgData name="am i who" userId="4b6389a2c128101d" providerId="Windows Live" clId="Web-{9848268D-C3F5-4D54-A095-7215CF30BBDC}" dt="2020-08-22T11:23:08.586" v="36"/>
        <pc:sldMkLst>
          <pc:docMk/>
          <pc:sldMk cId="3431953997" sldId="355"/>
        </pc:sldMkLst>
      </pc:sldChg>
      <pc:sldChg chg="del">
        <pc:chgData name="am i who" userId="4b6389a2c128101d" providerId="Windows Live" clId="Web-{9848268D-C3F5-4D54-A095-7215CF30BBDC}" dt="2020-08-22T11:23:08.570" v="27"/>
        <pc:sldMkLst>
          <pc:docMk/>
          <pc:sldMk cId="2475888882" sldId="356"/>
        </pc:sldMkLst>
      </pc:sldChg>
      <pc:sldChg chg="del">
        <pc:chgData name="am i who" userId="4b6389a2c128101d" providerId="Windows Live" clId="Web-{9848268D-C3F5-4D54-A095-7215CF30BBDC}" dt="2020-08-22T11:23:08.586" v="32"/>
        <pc:sldMkLst>
          <pc:docMk/>
          <pc:sldMk cId="101754587" sldId="357"/>
        </pc:sldMkLst>
      </pc:sldChg>
      <pc:sldChg chg="del">
        <pc:chgData name="am i who" userId="4b6389a2c128101d" providerId="Windows Live" clId="Web-{9848268D-C3F5-4D54-A095-7215CF30BBDC}" dt="2020-08-22T11:23:08.586" v="35"/>
        <pc:sldMkLst>
          <pc:docMk/>
          <pc:sldMk cId="3806268415" sldId="358"/>
        </pc:sldMkLst>
      </pc:sldChg>
      <pc:sldChg chg="del">
        <pc:chgData name="am i who" userId="4b6389a2c128101d" providerId="Windows Live" clId="Web-{9848268D-C3F5-4D54-A095-7215CF30BBDC}" dt="2020-08-22T11:23:08.570" v="26"/>
        <pc:sldMkLst>
          <pc:docMk/>
          <pc:sldMk cId="2863523315" sldId="359"/>
        </pc:sldMkLst>
      </pc:sldChg>
      <pc:sldChg chg="del">
        <pc:chgData name="am i who" userId="4b6389a2c128101d" providerId="Windows Live" clId="Web-{9848268D-C3F5-4D54-A095-7215CF30BBDC}" dt="2020-08-22T11:23:08.586" v="34"/>
        <pc:sldMkLst>
          <pc:docMk/>
          <pc:sldMk cId="3069987063" sldId="360"/>
        </pc:sldMkLst>
      </pc:sldChg>
      <pc:sldChg chg="del">
        <pc:chgData name="am i who" userId="4b6389a2c128101d" providerId="Windows Live" clId="Web-{9848268D-C3F5-4D54-A095-7215CF30BBDC}" dt="2020-08-22T11:23:08.586" v="33"/>
        <pc:sldMkLst>
          <pc:docMk/>
          <pc:sldMk cId="2227459722" sldId="361"/>
        </pc:sldMkLst>
      </pc:sldChg>
      <pc:sldChg chg="del">
        <pc:chgData name="am i who" userId="4b6389a2c128101d" providerId="Windows Live" clId="Web-{9848268D-C3F5-4D54-A095-7215CF30BBDC}" dt="2020-08-22T11:23:08.586" v="29"/>
        <pc:sldMkLst>
          <pc:docMk/>
          <pc:sldMk cId="3362710573" sldId="362"/>
        </pc:sldMkLst>
      </pc:sldChg>
      <pc:sldChg chg="del">
        <pc:chgData name="am i who" userId="4b6389a2c128101d" providerId="Windows Live" clId="Web-{9848268D-C3F5-4D54-A095-7215CF30BBDC}" dt="2020-08-22T11:23:08.570" v="25"/>
        <pc:sldMkLst>
          <pc:docMk/>
          <pc:sldMk cId="1595975221" sldId="363"/>
        </pc:sldMkLst>
      </pc:sldChg>
      <pc:sldChg chg="del">
        <pc:chgData name="am i who" userId="4b6389a2c128101d" providerId="Windows Live" clId="Web-{9848268D-C3F5-4D54-A095-7215CF30BBDC}" dt="2020-08-22T11:23:08.570" v="24"/>
        <pc:sldMkLst>
          <pc:docMk/>
          <pc:sldMk cId="3039244451" sldId="364"/>
        </pc:sldMkLst>
      </pc:sldChg>
      <pc:sldChg chg="del">
        <pc:chgData name="am i who" userId="4b6389a2c128101d" providerId="Windows Live" clId="Web-{9848268D-C3F5-4D54-A095-7215CF30BBDC}" dt="2020-08-22T11:23:08.570" v="23"/>
        <pc:sldMkLst>
          <pc:docMk/>
          <pc:sldMk cId="2030329158" sldId="365"/>
        </pc:sldMkLst>
      </pc:sldChg>
      <pc:sldChg chg="del">
        <pc:chgData name="am i who" userId="4b6389a2c128101d" providerId="Windows Live" clId="Web-{9848268D-C3F5-4D54-A095-7215CF30BBDC}" dt="2020-08-22T11:23:08.570" v="22"/>
        <pc:sldMkLst>
          <pc:docMk/>
          <pc:sldMk cId="190046061" sldId="366"/>
        </pc:sldMkLst>
      </pc:sldChg>
      <pc:sldChg chg="del">
        <pc:chgData name="am i who" userId="4b6389a2c128101d" providerId="Windows Live" clId="Web-{9848268D-C3F5-4D54-A095-7215CF30BBDC}" dt="2020-08-22T11:23:08.570" v="21"/>
        <pc:sldMkLst>
          <pc:docMk/>
          <pc:sldMk cId="752219625" sldId="367"/>
        </pc:sldMkLst>
      </pc:sldChg>
      <pc:sldChg chg="del">
        <pc:chgData name="am i who" userId="4b6389a2c128101d" providerId="Windows Live" clId="Web-{9848268D-C3F5-4D54-A095-7215CF30BBDC}" dt="2020-08-22T11:23:08.570" v="20"/>
        <pc:sldMkLst>
          <pc:docMk/>
          <pc:sldMk cId="22557491" sldId="368"/>
        </pc:sldMkLst>
      </pc:sldChg>
      <pc:sldChg chg="del">
        <pc:chgData name="am i who" userId="4b6389a2c128101d" providerId="Windows Live" clId="Web-{9848268D-C3F5-4D54-A095-7215CF30BBDC}" dt="2020-08-22T11:23:08.570" v="19"/>
        <pc:sldMkLst>
          <pc:docMk/>
          <pc:sldMk cId="2523467295" sldId="369"/>
        </pc:sldMkLst>
      </pc:sldChg>
      <pc:sldChg chg="del">
        <pc:chgData name="am i who" userId="4b6389a2c128101d" providerId="Windows Live" clId="Web-{9848268D-C3F5-4D54-A095-7215CF30BBDC}" dt="2020-08-22T11:23:08.586" v="30"/>
        <pc:sldMkLst>
          <pc:docMk/>
          <pc:sldMk cId="27987075" sldId="370"/>
        </pc:sldMkLst>
      </pc:sldChg>
      <pc:sldChg chg="del">
        <pc:chgData name="am i who" userId="4b6389a2c128101d" providerId="Windows Live" clId="Web-{9848268D-C3F5-4D54-A095-7215CF30BBDC}" dt="2020-08-22T11:23:08.570" v="18"/>
        <pc:sldMkLst>
          <pc:docMk/>
          <pc:sldMk cId="2868073165" sldId="371"/>
        </pc:sldMkLst>
      </pc:sldChg>
      <pc:sldChg chg="del">
        <pc:chgData name="am i who" userId="4b6389a2c128101d" providerId="Windows Live" clId="Web-{9848268D-C3F5-4D54-A095-7215CF30BBDC}" dt="2020-08-22T11:23:08.570" v="17"/>
        <pc:sldMkLst>
          <pc:docMk/>
          <pc:sldMk cId="1910742321" sldId="372"/>
        </pc:sldMkLst>
      </pc:sldChg>
      <pc:sldChg chg="del">
        <pc:chgData name="am i who" userId="4b6389a2c128101d" providerId="Windows Live" clId="Web-{9848268D-C3F5-4D54-A095-7215CF30BBDC}" dt="2020-08-22T11:23:08.570" v="16"/>
        <pc:sldMkLst>
          <pc:docMk/>
          <pc:sldMk cId="2865900157" sldId="373"/>
        </pc:sldMkLst>
      </pc:sldChg>
      <pc:sldChg chg="del">
        <pc:chgData name="am i who" userId="4b6389a2c128101d" providerId="Windows Live" clId="Web-{9848268D-C3F5-4D54-A095-7215CF30BBDC}" dt="2020-08-22T11:23:08.570" v="15"/>
        <pc:sldMkLst>
          <pc:docMk/>
          <pc:sldMk cId="178490454" sldId="374"/>
        </pc:sldMkLst>
      </pc:sldChg>
      <pc:sldChg chg="del">
        <pc:chgData name="am i who" userId="4b6389a2c128101d" providerId="Windows Live" clId="Web-{9848268D-C3F5-4D54-A095-7215CF30BBDC}" dt="2020-08-22T11:23:08.570" v="14"/>
        <pc:sldMkLst>
          <pc:docMk/>
          <pc:sldMk cId="3517101215" sldId="375"/>
        </pc:sldMkLst>
      </pc:sldChg>
      <pc:sldChg chg="del">
        <pc:chgData name="am i who" userId="4b6389a2c128101d" providerId="Windows Live" clId="Web-{9848268D-C3F5-4D54-A095-7215CF30BBDC}" dt="2020-08-22T11:23:08.554" v="12"/>
        <pc:sldMkLst>
          <pc:docMk/>
          <pc:sldMk cId="1927465606" sldId="376"/>
        </pc:sldMkLst>
      </pc:sldChg>
      <pc:sldChg chg="del">
        <pc:chgData name="am i who" userId="4b6389a2c128101d" providerId="Windows Live" clId="Web-{9848268D-C3F5-4D54-A095-7215CF30BBDC}" dt="2020-08-22T11:23:08.554" v="11"/>
        <pc:sldMkLst>
          <pc:docMk/>
          <pc:sldMk cId="2057889517" sldId="377"/>
        </pc:sldMkLst>
      </pc:sldChg>
      <pc:sldChg chg="del">
        <pc:chgData name="am i who" userId="4b6389a2c128101d" providerId="Windows Live" clId="Web-{9848268D-C3F5-4D54-A095-7215CF30BBDC}" dt="2020-08-22T11:23:08.554" v="10"/>
        <pc:sldMkLst>
          <pc:docMk/>
          <pc:sldMk cId="1512037178" sldId="378"/>
        </pc:sldMkLst>
      </pc:sldChg>
      <pc:sldChg chg="del">
        <pc:chgData name="am i who" userId="4b6389a2c128101d" providerId="Windows Live" clId="Web-{9848268D-C3F5-4D54-A095-7215CF30BBDC}" dt="2020-08-22T11:23:08.554" v="9"/>
        <pc:sldMkLst>
          <pc:docMk/>
          <pc:sldMk cId="1028932486" sldId="379"/>
        </pc:sldMkLst>
      </pc:sldChg>
      <pc:sldChg chg="del">
        <pc:chgData name="am i who" userId="4b6389a2c128101d" providerId="Windows Live" clId="Web-{9848268D-C3F5-4D54-A095-7215CF30BBDC}" dt="2020-08-22T11:23:08.554" v="8"/>
        <pc:sldMkLst>
          <pc:docMk/>
          <pc:sldMk cId="1456158149" sldId="380"/>
        </pc:sldMkLst>
      </pc:sldChg>
      <pc:sldChg chg="del">
        <pc:chgData name="am i who" userId="4b6389a2c128101d" providerId="Windows Live" clId="Web-{9848268D-C3F5-4D54-A095-7215CF30BBDC}" dt="2020-08-22T11:23:08.554" v="7"/>
        <pc:sldMkLst>
          <pc:docMk/>
          <pc:sldMk cId="2009601479" sldId="381"/>
        </pc:sldMkLst>
      </pc:sldChg>
      <pc:sldChg chg="del">
        <pc:chgData name="am i who" userId="4b6389a2c128101d" providerId="Windows Live" clId="Web-{9848268D-C3F5-4D54-A095-7215CF30BBDC}" dt="2020-08-22T11:23:08.554" v="6"/>
        <pc:sldMkLst>
          <pc:docMk/>
          <pc:sldMk cId="3654850422" sldId="382"/>
        </pc:sldMkLst>
      </pc:sldChg>
      <pc:sldChg chg="del">
        <pc:chgData name="am i who" userId="4b6389a2c128101d" providerId="Windows Live" clId="Web-{9848268D-C3F5-4D54-A095-7215CF30BBDC}" dt="2020-08-22T11:23:08.554" v="5"/>
        <pc:sldMkLst>
          <pc:docMk/>
          <pc:sldMk cId="3297998287" sldId="383"/>
        </pc:sldMkLst>
      </pc:sldChg>
      <pc:sldChg chg="del">
        <pc:chgData name="am i who" userId="4b6389a2c128101d" providerId="Windows Live" clId="Web-{9848268D-C3F5-4D54-A095-7215CF30BBDC}" dt="2020-08-22T11:23:08.554" v="4"/>
        <pc:sldMkLst>
          <pc:docMk/>
          <pc:sldMk cId="1867128671" sldId="384"/>
        </pc:sldMkLst>
      </pc:sldChg>
      <pc:sldChg chg="ord">
        <pc:chgData name="am i who" userId="4b6389a2c128101d" providerId="Windows Live" clId="Web-{9848268D-C3F5-4D54-A095-7215CF30BBDC}" dt="2020-08-22T11:28:42.718" v="114"/>
        <pc:sldMkLst>
          <pc:docMk/>
          <pc:sldMk cId="1715294011" sldId="386"/>
        </pc:sldMkLst>
      </pc:sldChg>
      <pc:sldChg chg="modSp add replId">
        <pc:chgData name="am i who" userId="4b6389a2c128101d" providerId="Windows Live" clId="Web-{9848268D-C3F5-4D54-A095-7215CF30BBDC}" dt="2020-08-22T11:24:16.821" v="86" actId="1076"/>
        <pc:sldMkLst>
          <pc:docMk/>
          <pc:sldMk cId="708119691" sldId="387"/>
        </pc:sldMkLst>
        <pc:spChg chg="mod">
          <ac:chgData name="am i who" userId="4b6389a2c128101d" providerId="Windows Live" clId="Web-{9848268D-C3F5-4D54-A095-7215CF30BBDC}" dt="2020-08-22T11:24:16.821" v="86" actId="1076"/>
          <ac:spMkLst>
            <pc:docMk/>
            <pc:sldMk cId="708119691" sldId="38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9848268D-C3F5-4D54-A095-7215CF30BBDC}" dt="2020-08-22T11:35:57.602" v="158" actId="20577"/>
        <pc:sldMkLst>
          <pc:docMk/>
          <pc:sldMk cId="3128192260" sldId="388"/>
        </pc:sldMkLst>
        <pc:spChg chg="mod">
          <ac:chgData name="am i who" userId="4b6389a2c128101d" providerId="Windows Live" clId="Web-{9848268D-C3F5-4D54-A095-7215CF30BBDC}" dt="2020-08-22T11:35:57.602" v="158" actId="20577"/>
          <ac:spMkLst>
            <pc:docMk/>
            <pc:sldMk cId="3128192260" sldId="388"/>
            <ac:spMk id="16" creationId="{00000000-0000-0000-0000-000000000000}"/>
          </ac:spMkLst>
        </pc:spChg>
        <pc:picChg chg="add mod">
          <ac:chgData name="am i who" userId="4b6389a2c128101d" providerId="Windows Live" clId="Web-{9848268D-C3F5-4D54-A095-7215CF30BBDC}" dt="2020-08-22T11:25:57.167" v="108" actId="1076"/>
          <ac:picMkLst>
            <pc:docMk/>
            <pc:sldMk cId="3128192260" sldId="388"/>
            <ac:picMk id="2" creationId="{437EAEB8-A484-447E-89E9-E0107B4D8FB6}"/>
          </ac:picMkLst>
        </pc:picChg>
        <pc:picChg chg="del">
          <ac:chgData name="am i who" userId="4b6389a2c128101d" providerId="Windows Live" clId="Web-{9848268D-C3F5-4D54-A095-7215CF30BBDC}" dt="2020-08-22T11:24:57.166" v="102"/>
          <ac:picMkLst>
            <pc:docMk/>
            <pc:sldMk cId="3128192260" sldId="388"/>
            <ac:picMk id="1026" creationId="{00000000-0000-0000-0000-000000000000}"/>
          </ac:picMkLst>
        </pc:picChg>
      </pc:sldChg>
      <pc:sldChg chg="addSp delSp modSp add replId">
        <pc:chgData name="am i who" userId="4b6389a2c128101d" providerId="Windows Live" clId="Web-{9848268D-C3F5-4D54-A095-7215CF30BBDC}" dt="2020-08-22T11:29:17.078" v="121" actId="1076"/>
        <pc:sldMkLst>
          <pc:docMk/>
          <pc:sldMk cId="1711123806" sldId="389"/>
        </pc:sldMkLst>
        <pc:picChg chg="add mod">
          <ac:chgData name="am i who" userId="4b6389a2c128101d" providerId="Windows Live" clId="Web-{9848268D-C3F5-4D54-A095-7215CF30BBDC}" dt="2020-08-22T11:29:17.078" v="121" actId="1076"/>
          <ac:picMkLst>
            <pc:docMk/>
            <pc:sldMk cId="1711123806" sldId="389"/>
            <ac:picMk id="2" creationId="{84596E57-4E24-46EB-A696-7A00AA0B7E36}"/>
          </ac:picMkLst>
        </pc:picChg>
        <pc:picChg chg="del">
          <ac:chgData name="am i who" userId="4b6389a2c128101d" providerId="Windows Live" clId="Web-{9848268D-C3F5-4D54-A095-7215CF30BBDC}" dt="2020-08-22T11:28:59.859" v="116"/>
          <ac:picMkLst>
            <pc:docMk/>
            <pc:sldMk cId="1711123806" sldId="389"/>
            <ac:picMk id="1026" creationId="{00000000-0000-0000-0000-000000000000}"/>
          </ac:picMkLst>
        </pc:picChg>
      </pc:sldChg>
      <pc:sldChg chg="addSp delSp modSp add replId">
        <pc:chgData name="am i who" userId="4b6389a2c128101d" providerId="Windows Live" clId="Web-{9848268D-C3F5-4D54-A095-7215CF30BBDC}" dt="2020-08-22T11:31:43.800" v="150" actId="20577"/>
        <pc:sldMkLst>
          <pc:docMk/>
          <pc:sldMk cId="2857201290" sldId="390"/>
        </pc:sldMkLst>
        <pc:spChg chg="mod">
          <ac:chgData name="am i who" userId="4b6389a2c128101d" providerId="Windows Live" clId="Web-{9848268D-C3F5-4D54-A095-7215CF30BBDC}" dt="2020-08-22T11:31:43.800" v="150" actId="20577"/>
          <ac:spMkLst>
            <pc:docMk/>
            <pc:sldMk cId="2857201290" sldId="390"/>
            <ac:spMk id="16" creationId="{00000000-0000-0000-0000-000000000000}"/>
          </ac:spMkLst>
        </pc:spChg>
        <pc:picChg chg="del">
          <ac:chgData name="am i who" userId="4b6389a2c128101d" providerId="Windows Live" clId="Web-{9848268D-C3F5-4D54-A095-7215CF30BBDC}" dt="2020-08-22T11:31:06.658" v="123"/>
          <ac:picMkLst>
            <pc:docMk/>
            <pc:sldMk cId="2857201290" sldId="390"/>
            <ac:picMk id="2" creationId="{84596E57-4E24-46EB-A696-7A00AA0B7E36}"/>
          </ac:picMkLst>
        </pc:picChg>
        <pc:picChg chg="add mod">
          <ac:chgData name="am i who" userId="4b6389a2c128101d" providerId="Windows Live" clId="Web-{9848268D-C3F5-4D54-A095-7215CF30BBDC}" dt="2020-08-22T11:31:17.221" v="127" actId="1076"/>
          <ac:picMkLst>
            <pc:docMk/>
            <pc:sldMk cId="2857201290" sldId="390"/>
            <ac:picMk id="3" creationId="{161491C7-9ACB-462E-AF1F-46B467BB884C}"/>
          </ac:picMkLst>
        </pc:picChg>
      </pc:sldChg>
      <pc:sldChg chg="addSp modSp add replId">
        <pc:chgData name="am i who" userId="4b6389a2c128101d" providerId="Windows Live" clId="Web-{9848268D-C3F5-4D54-A095-7215CF30BBDC}" dt="2020-08-22T11:39:56.639" v="253" actId="1076"/>
        <pc:sldMkLst>
          <pc:docMk/>
          <pc:sldMk cId="3547876304" sldId="391"/>
        </pc:sldMkLst>
        <pc:spChg chg="add mod">
          <ac:chgData name="am i who" userId="4b6389a2c128101d" providerId="Windows Live" clId="Web-{9848268D-C3F5-4D54-A095-7215CF30BBDC}" dt="2020-08-22T11:39:52.560" v="251" actId="1076"/>
          <ac:spMkLst>
            <pc:docMk/>
            <pc:sldMk cId="3547876304" sldId="391"/>
            <ac:spMk id="3" creationId="{A770157F-2384-4A03-9AB4-2C243C7EA576}"/>
          </ac:spMkLst>
        </pc:spChg>
        <pc:spChg chg="mod">
          <ac:chgData name="am i who" userId="4b6389a2c128101d" providerId="Windows Live" clId="Web-{9848268D-C3F5-4D54-A095-7215CF30BBDC}" dt="2020-08-22T11:36:14.524" v="165" actId="20577"/>
          <ac:spMkLst>
            <pc:docMk/>
            <pc:sldMk cId="3547876304" sldId="391"/>
            <ac:spMk id="16" creationId="{00000000-0000-0000-0000-000000000000}"/>
          </ac:spMkLst>
        </pc:spChg>
        <pc:picChg chg="mod">
          <ac:chgData name="am i who" userId="4b6389a2c128101d" providerId="Windows Live" clId="Web-{9848268D-C3F5-4D54-A095-7215CF30BBDC}" dt="2020-08-22T11:39:56.639" v="253" actId="1076"/>
          <ac:picMkLst>
            <pc:docMk/>
            <pc:sldMk cId="3547876304" sldId="391"/>
            <ac:picMk id="2" creationId="{437EAEB8-A484-447E-89E9-E0107B4D8FB6}"/>
          </ac:picMkLst>
        </pc:picChg>
      </pc:sldChg>
      <pc:sldChg chg="addSp delSp modSp add replId">
        <pc:chgData name="am i who" userId="4b6389a2c128101d" providerId="Windows Live" clId="Web-{9848268D-C3F5-4D54-A095-7215CF30BBDC}" dt="2020-08-22T11:40:51.296" v="259" actId="1076"/>
        <pc:sldMkLst>
          <pc:docMk/>
          <pc:sldMk cId="3212823875" sldId="392"/>
        </pc:sldMkLst>
        <pc:picChg chg="del">
          <ac:chgData name="am i who" userId="4b6389a2c128101d" providerId="Windows Live" clId="Web-{9848268D-C3F5-4D54-A095-7215CF30BBDC}" dt="2020-08-22T11:40:43.890" v="255"/>
          <ac:picMkLst>
            <pc:docMk/>
            <pc:sldMk cId="3212823875" sldId="392"/>
            <ac:picMk id="2" creationId="{437EAEB8-A484-447E-89E9-E0107B4D8FB6}"/>
          </ac:picMkLst>
        </pc:picChg>
        <pc:picChg chg="add mod">
          <ac:chgData name="am i who" userId="4b6389a2c128101d" providerId="Windows Live" clId="Web-{9848268D-C3F5-4D54-A095-7215CF30BBDC}" dt="2020-08-22T11:40:51.296" v="259" actId="1076"/>
          <ac:picMkLst>
            <pc:docMk/>
            <pc:sldMk cId="3212823875" sldId="392"/>
            <ac:picMk id="3" creationId="{5BC6DF6B-9647-44C8-A50B-A134109CB741}"/>
          </ac:picMkLst>
        </pc:picChg>
      </pc:sldChg>
      <pc:sldChg chg="addSp delSp modSp add replId">
        <pc:chgData name="am i who" userId="4b6389a2c128101d" providerId="Windows Live" clId="Web-{9848268D-C3F5-4D54-A095-7215CF30BBDC}" dt="2020-08-22T11:53:53.391" v="290" actId="1076"/>
        <pc:sldMkLst>
          <pc:docMk/>
          <pc:sldMk cId="3183123768" sldId="393"/>
        </pc:sldMkLst>
        <pc:spChg chg="mod">
          <ac:chgData name="am i who" userId="4b6389a2c128101d" providerId="Windows Live" clId="Web-{9848268D-C3F5-4D54-A095-7215CF30BBDC}" dt="2020-08-22T11:44:53.504" v="278" actId="20577"/>
          <ac:spMkLst>
            <pc:docMk/>
            <pc:sldMk cId="3183123768" sldId="393"/>
            <ac:spMk id="2" creationId="{00000000-0000-0000-0000-000000000000}"/>
          </ac:spMkLst>
        </pc:spChg>
        <pc:picChg chg="del">
          <ac:chgData name="am i who" userId="4b6389a2c128101d" providerId="Windows Live" clId="Web-{9848268D-C3F5-4D54-A095-7215CF30BBDC}" dt="2020-08-22T11:41:38.156" v="271"/>
          <ac:picMkLst>
            <pc:docMk/>
            <pc:sldMk cId="3183123768" sldId="393"/>
            <ac:picMk id="3" creationId="{048F05E8-A542-4BA9-B204-844B0C7554FF}"/>
          </ac:picMkLst>
        </pc:picChg>
        <pc:picChg chg="add del mod">
          <ac:chgData name="am i who" userId="4b6389a2c128101d" providerId="Windows Live" clId="Web-{9848268D-C3F5-4D54-A095-7215CF30BBDC}" dt="2020-08-22T11:53:30.156" v="285"/>
          <ac:picMkLst>
            <pc:docMk/>
            <pc:sldMk cId="3183123768" sldId="393"/>
            <ac:picMk id="4" creationId="{5E42F6B6-4CD6-4FCA-98EB-EF9D07D162A9}"/>
          </ac:picMkLst>
        </pc:picChg>
        <pc:picChg chg="add mod">
          <ac:chgData name="am i who" userId="4b6389a2c128101d" providerId="Windows Live" clId="Web-{9848268D-C3F5-4D54-A095-7215CF30BBDC}" dt="2020-08-22T11:53:53.391" v="290" actId="1076"/>
          <ac:picMkLst>
            <pc:docMk/>
            <pc:sldMk cId="3183123768" sldId="393"/>
            <ac:picMk id="5" creationId="{7C5EB2E5-A1B3-41E7-9CDF-A730206182AA}"/>
          </ac:picMkLst>
        </pc:picChg>
      </pc:sldChg>
      <pc:sldChg chg="add replId">
        <pc:chgData name="am i who" userId="4b6389a2c128101d" providerId="Windows Live" clId="Web-{9848268D-C3F5-4D54-A095-7215CF30BBDC}" dt="2020-08-22T11:45:46.881" v="284"/>
        <pc:sldMkLst>
          <pc:docMk/>
          <pc:sldMk cId="715302017" sldId="394"/>
        </pc:sldMkLst>
      </pc:sldChg>
      <pc:sldChg chg="modSp add replId">
        <pc:chgData name="am i who" userId="4b6389a2c128101d" providerId="Windows Live" clId="Web-{9848268D-C3F5-4D54-A095-7215CF30BBDC}" dt="2020-08-22T12:12:52.197" v="299" actId="1076"/>
        <pc:sldMkLst>
          <pc:docMk/>
          <pc:sldMk cId="1629161033" sldId="395"/>
        </pc:sldMkLst>
        <pc:spChg chg="mod">
          <ac:chgData name="am i who" userId="4b6389a2c128101d" providerId="Windows Live" clId="Web-{9848268D-C3F5-4D54-A095-7215CF30BBDC}" dt="2020-08-22T12:12:52.197" v="299" actId="1076"/>
          <ac:spMkLst>
            <pc:docMk/>
            <pc:sldMk cId="1629161033" sldId="395"/>
            <ac:spMk id="6" creationId="{D966A813-E740-4871-8845-7893B6D28E27}"/>
          </ac:spMkLst>
        </pc:spChg>
      </pc:sldChg>
      <pc:sldChg chg="add replId">
        <pc:chgData name="am i who" userId="4b6389a2c128101d" providerId="Windows Live" clId="Web-{9848268D-C3F5-4D54-A095-7215CF30BBDC}" dt="2020-08-22T12:12:52.775" v="300"/>
        <pc:sldMkLst>
          <pc:docMk/>
          <pc:sldMk cId="3826242302" sldId="396"/>
        </pc:sldMkLst>
      </pc:sldChg>
    </pc:docChg>
  </pc:docChgLst>
  <pc:docChgLst>
    <pc:chgData name="am i who" userId="4b6389a2c128101d" providerId="Windows Live" clId="Web-{53303FC1-5086-40E0-03CF-872A03E7C2DB}"/>
    <pc:docChg chg="addSld modSld sldOrd">
      <pc:chgData name="am i who" userId="4b6389a2c128101d" providerId="Windows Live" clId="Web-{53303FC1-5086-40E0-03CF-872A03E7C2DB}" dt="2020-08-28T00:23:13.407" v="240" actId="1076"/>
      <pc:docMkLst>
        <pc:docMk/>
      </pc:docMkLst>
      <pc:sldChg chg="modSp">
        <pc:chgData name="am i who" userId="4b6389a2c128101d" providerId="Windows Live" clId="Web-{53303FC1-5086-40E0-03CF-872A03E7C2DB}" dt="2020-08-28T00:02:20.224" v="81" actId="20577"/>
        <pc:sldMkLst>
          <pc:docMk/>
          <pc:sldMk cId="2486507334" sldId="308"/>
        </pc:sldMkLst>
        <pc:spChg chg="mod">
          <ac:chgData name="am i who" userId="4b6389a2c128101d" providerId="Windows Live" clId="Web-{53303FC1-5086-40E0-03CF-872A03E7C2DB}" dt="2020-08-28T00:02:20.224" v="81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3303FC1-5086-40E0-03CF-872A03E7C2DB}" dt="2020-08-28T00:07:57.849" v="122" actId="20577"/>
        <pc:sldMkLst>
          <pc:docMk/>
          <pc:sldMk cId="2960331125" sldId="397"/>
        </pc:sldMkLst>
        <pc:spChg chg="mod">
          <ac:chgData name="am i who" userId="4b6389a2c128101d" providerId="Windows Live" clId="Web-{53303FC1-5086-40E0-03CF-872A03E7C2DB}" dt="2020-08-28T00:01:42.988" v="47" actId="20577"/>
          <ac:spMkLst>
            <pc:docMk/>
            <pc:sldMk cId="2960331125" sldId="397"/>
            <ac:spMk id="2" creationId="{00000000-0000-0000-0000-000000000000}"/>
          </ac:spMkLst>
        </pc:spChg>
        <pc:spChg chg="add del mod">
          <ac:chgData name="am i who" userId="4b6389a2c128101d" providerId="Windows Live" clId="Web-{53303FC1-5086-40E0-03CF-872A03E7C2DB}" dt="2020-08-28T00:03:04.007" v="85"/>
          <ac:spMkLst>
            <pc:docMk/>
            <pc:sldMk cId="2960331125" sldId="397"/>
            <ac:spMk id="3" creationId="{095D4E96-A010-4FB5-AF16-800037EC9448}"/>
          </ac:spMkLst>
        </pc:spChg>
        <pc:spChg chg="add mod">
          <ac:chgData name="am i who" userId="4b6389a2c128101d" providerId="Windows Live" clId="Web-{53303FC1-5086-40E0-03CF-872A03E7C2DB}" dt="2020-08-28T00:01:12.033" v="40" actId="1076"/>
          <ac:spMkLst>
            <pc:docMk/>
            <pc:sldMk cId="2960331125" sldId="397"/>
            <ac:spMk id="5" creationId="{4B0122D5-BAAC-4997-9787-358725CB7637}"/>
          </ac:spMkLst>
        </pc:spChg>
        <pc:spChg chg="add mod">
          <ac:chgData name="am i who" userId="4b6389a2c128101d" providerId="Windows Live" clId="Web-{53303FC1-5086-40E0-03CF-872A03E7C2DB}" dt="2020-08-28T00:07:57.849" v="122" actId="20577"/>
          <ac:spMkLst>
            <pc:docMk/>
            <pc:sldMk cId="2960331125" sldId="397"/>
            <ac:spMk id="8" creationId="{79E1FFE0-C5F4-45F7-A3D0-8678ACB1833A}"/>
          </ac:spMkLst>
        </pc:spChg>
        <pc:picChg chg="del">
          <ac:chgData name="am i who" userId="4b6389a2c128101d" providerId="Windows Live" clId="Web-{53303FC1-5086-40E0-03CF-872A03E7C2DB}" dt="2020-08-27T23:36:36.072" v="1"/>
          <ac:picMkLst>
            <pc:docMk/>
            <pc:sldMk cId="2960331125" sldId="397"/>
            <ac:picMk id="3" creationId="{048F05E8-A542-4BA9-B204-844B0C7554FF}"/>
          </ac:picMkLst>
        </pc:picChg>
        <pc:picChg chg="add del mod">
          <ac:chgData name="am i who" userId="4b6389a2c128101d" providerId="Windows Live" clId="Web-{53303FC1-5086-40E0-03CF-872A03E7C2DB}" dt="2020-08-28T00:02:58.382" v="84"/>
          <ac:picMkLst>
            <pc:docMk/>
            <pc:sldMk cId="2960331125" sldId="397"/>
            <ac:picMk id="4" creationId="{9254A05D-68AE-4C4F-B332-9C5384C2B915}"/>
          </ac:picMkLst>
        </pc:picChg>
        <pc:picChg chg="add mod">
          <ac:chgData name="am i who" userId="4b6389a2c128101d" providerId="Windows Live" clId="Web-{53303FC1-5086-40E0-03CF-872A03E7C2DB}" dt="2020-08-28T00:03:17.133" v="89" actId="1076"/>
          <ac:picMkLst>
            <pc:docMk/>
            <pc:sldMk cId="2960331125" sldId="397"/>
            <ac:picMk id="6" creationId="{0A77225D-BF0D-46D2-87A9-AEE289666091}"/>
          </ac:picMkLst>
        </pc:picChg>
      </pc:sldChg>
      <pc:sldChg chg="modSp add replId">
        <pc:chgData name="am i who" userId="4b6389a2c128101d" providerId="Windows Live" clId="Web-{53303FC1-5086-40E0-03CF-872A03E7C2DB}" dt="2020-08-28T00:01:39.191" v="46" actId="1076"/>
        <pc:sldMkLst>
          <pc:docMk/>
          <pc:sldMk cId="2853270638" sldId="398"/>
        </pc:sldMkLst>
        <pc:spChg chg="mod">
          <ac:chgData name="am i who" userId="4b6389a2c128101d" providerId="Windows Live" clId="Web-{53303FC1-5086-40E0-03CF-872A03E7C2DB}" dt="2020-08-28T00:01:39.191" v="46" actId="1076"/>
          <ac:spMkLst>
            <pc:docMk/>
            <pc:sldMk cId="2853270638" sldId="398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3303FC1-5086-40E0-03CF-872A03E7C2DB}" dt="2020-08-28T00:20:31.509" v="214"/>
        <pc:sldMkLst>
          <pc:docMk/>
          <pc:sldMk cId="4267627014" sldId="399"/>
        </pc:sldMkLst>
        <pc:spChg chg="mod">
          <ac:chgData name="am i who" userId="4b6389a2c128101d" providerId="Windows Live" clId="Web-{53303FC1-5086-40E0-03CF-872A03E7C2DB}" dt="2020-08-28T00:08:32.241" v="128" actId="20577"/>
          <ac:spMkLst>
            <pc:docMk/>
            <pc:sldMk cId="4267627014" sldId="399"/>
            <ac:spMk id="2" creationId="{00000000-0000-0000-0000-000000000000}"/>
          </ac:spMkLst>
        </pc:spChg>
        <pc:spChg chg="del">
          <ac:chgData name="am i who" userId="4b6389a2c128101d" providerId="Windows Live" clId="Web-{53303FC1-5086-40E0-03CF-872A03E7C2DB}" dt="2020-08-28T00:08:23.959" v="125"/>
          <ac:spMkLst>
            <pc:docMk/>
            <pc:sldMk cId="4267627014" sldId="399"/>
            <ac:spMk id="3" creationId="{095D4E96-A010-4FB5-AF16-800037EC9448}"/>
          </ac:spMkLst>
        </pc:spChg>
        <pc:spChg chg="del">
          <ac:chgData name="am i who" userId="4b6389a2c128101d" providerId="Windows Live" clId="Web-{53303FC1-5086-40E0-03CF-872A03E7C2DB}" dt="2020-08-28T00:20:31.509" v="214"/>
          <ac:spMkLst>
            <pc:docMk/>
            <pc:sldMk cId="4267627014" sldId="399"/>
            <ac:spMk id="5" creationId="{4B0122D5-BAAC-4997-9787-358725CB7637}"/>
          </ac:spMkLst>
        </pc:spChg>
        <pc:spChg chg="add del mod">
          <ac:chgData name="am i who" userId="4b6389a2c128101d" providerId="Windows Live" clId="Web-{53303FC1-5086-40E0-03CF-872A03E7C2DB}" dt="2020-08-28T00:11:12.202" v="147"/>
          <ac:spMkLst>
            <pc:docMk/>
            <pc:sldMk cId="4267627014" sldId="399"/>
            <ac:spMk id="9" creationId="{5CAD6FC5-E346-403D-87D9-C700CBA36529}"/>
          </ac:spMkLst>
        </pc:spChg>
        <pc:spChg chg="add del mod">
          <ac:chgData name="am i who" userId="4b6389a2c128101d" providerId="Windows Live" clId="Web-{53303FC1-5086-40E0-03CF-872A03E7C2DB}" dt="2020-08-28T00:12:07.470" v="157"/>
          <ac:spMkLst>
            <pc:docMk/>
            <pc:sldMk cId="4267627014" sldId="399"/>
            <ac:spMk id="12" creationId="{DE9E1193-07C5-4C02-9B66-C83873DF71FB}"/>
          </ac:spMkLst>
        </pc:spChg>
        <pc:picChg chg="mod">
          <ac:chgData name="am i who" userId="4b6389a2c128101d" providerId="Windows Live" clId="Web-{53303FC1-5086-40E0-03CF-872A03E7C2DB}" dt="2020-08-28T00:18:28.050" v="184" actId="14100"/>
          <ac:picMkLst>
            <pc:docMk/>
            <pc:sldMk cId="4267627014" sldId="399"/>
            <ac:picMk id="4" creationId="{9254A05D-68AE-4C4F-B332-9C5384C2B915}"/>
          </ac:picMkLst>
        </pc:picChg>
        <pc:picChg chg="add del mod">
          <ac:chgData name="am i who" userId="4b6389a2c128101d" providerId="Windows Live" clId="Web-{53303FC1-5086-40E0-03CF-872A03E7C2DB}" dt="2020-08-28T00:13:25.114" v="160"/>
          <ac:picMkLst>
            <pc:docMk/>
            <pc:sldMk cId="4267627014" sldId="399"/>
            <ac:picMk id="6" creationId="{E4BF2335-7E20-498A-833F-D76FE6FDE939}"/>
          </ac:picMkLst>
        </pc:picChg>
        <pc:picChg chg="add del mod">
          <ac:chgData name="am i who" userId="4b6389a2c128101d" providerId="Windows Live" clId="Web-{53303FC1-5086-40E0-03CF-872A03E7C2DB}" dt="2020-08-28T00:11:12.202" v="149"/>
          <ac:picMkLst>
            <pc:docMk/>
            <pc:sldMk cId="4267627014" sldId="399"/>
            <ac:picMk id="7" creationId="{56B7139A-EAFB-444A-9C0F-AB6D92D560C1}"/>
          </ac:picMkLst>
        </pc:picChg>
        <pc:picChg chg="add del mod">
          <ac:chgData name="am i who" userId="4b6389a2c128101d" providerId="Windows Live" clId="Web-{53303FC1-5086-40E0-03CF-872A03E7C2DB}" dt="2020-08-28T00:11:12.202" v="148"/>
          <ac:picMkLst>
            <pc:docMk/>
            <pc:sldMk cId="4267627014" sldId="399"/>
            <ac:picMk id="8" creationId="{5539FDD8-7FDC-4287-BB04-34C2B979EA6B}"/>
          </ac:picMkLst>
        </pc:picChg>
        <pc:picChg chg="add del mod">
          <ac:chgData name="am i who" userId="4b6389a2c128101d" providerId="Windows Live" clId="Web-{53303FC1-5086-40E0-03CF-872A03E7C2DB}" dt="2020-08-28T00:12:07.470" v="159"/>
          <ac:picMkLst>
            <pc:docMk/>
            <pc:sldMk cId="4267627014" sldId="399"/>
            <ac:picMk id="10" creationId="{C4336C42-F791-4963-A8D9-8A4878AFE151}"/>
          </ac:picMkLst>
        </pc:picChg>
        <pc:picChg chg="add del mod">
          <ac:chgData name="am i who" userId="4b6389a2c128101d" providerId="Windows Live" clId="Web-{53303FC1-5086-40E0-03CF-872A03E7C2DB}" dt="2020-08-28T00:12:07.470" v="158"/>
          <ac:picMkLst>
            <pc:docMk/>
            <pc:sldMk cId="4267627014" sldId="399"/>
            <ac:picMk id="11" creationId="{50E04E5C-8B47-4F0F-B27F-B2D68045FA6D}"/>
          </ac:picMkLst>
        </pc:picChg>
        <pc:picChg chg="add del mod">
          <ac:chgData name="am i who" userId="4b6389a2c128101d" providerId="Windows Live" clId="Web-{53303FC1-5086-40E0-03CF-872A03E7C2DB}" dt="2020-08-28T00:16:08.715" v="170"/>
          <ac:picMkLst>
            <pc:docMk/>
            <pc:sldMk cId="4267627014" sldId="399"/>
            <ac:picMk id="13" creationId="{83C856C5-6040-43A3-BFA0-4329B47097F1}"/>
          </ac:picMkLst>
        </pc:picChg>
        <pc:picChg chg="add del mod ord">
          <ac:chgData name="am i who" userId="4b6389a2c128101d" providerId="Windows Live" clId="Web-{53303FC1-5086-40E0-03CF-872A03E7C2DB}" dt="2020-08-28T00:19:29.225" v="202"/>
          <ac:picMkLst>
            <pc:docMk/>
            <pc:sldMk cId="4267627014" sldId="399"/>
            <ac:picMk id="14" creationId="{B396152D-7284-45DB-AA0D-1966E392A95B}"/>
          </ac:picMkLst>
        </pc:picChg>
        <pc:picChg chg="add mod">
          <ac:chgData name="am i who" userId="4b6389a2c128101d" providerId="Windows Live" clId="Web-{53303FC1-5086-40E0-03CF-872A03E7C2DB}" dt="2020-08-28T00:19:34.397" v="204" actId="1076"/>
          <ac:picMkLst>
            <pc:docMk/>
            <pc:sldMk cId="4267627014" sldId="399"/>
            <ac:picMk id="16" creationId="{315DA1F0-869F-4EA7-9006-448F6A7B176A}"/>
          </ac:picMkLst>
        </pc:picChg>
      </pc:sldChg>
      <pc:sldChg chg="add replId">
        <pc:chgData name="am i who" userId="4b6389a2c128101d" providerId="Windows Live" clId="Web-{53303FC1-5086-40E0-03CF-872A03E7C2DB}" dt="2020-08-28T00:14:14.163" v="169"/>
        <pc:sldMkLst>
          <pc:docMk/>
          <pc:sldMk cId="2076974180" sldId="400"/>
        </pc:sldMkLst>
      </pc:sldChg>
      <pc:sldChg chg="addSp delSp modSp add ord replId">
        <pc:chgData name="am i who" userId="4b6389a2c128101d" providerId="Windows Live" clId="Web-{53303FC1-5086-40E0-03CF-872A03E7C2DB}" dt="2020-08-28T00:22:50.672" v="234" actId="1076"/>
        <pc:sldMkLst>
          <pc:docMk/>
          <pc:sldMk cId="416052956" sldId="401"/>
        </pc:sldMkLst>
        <pc:spChg chg="del">
          <ac:chgData name="am i who" userId="4b6389a2c128101d" providerId="Windows Live" clId="Web-{53303FC1-5086-40E0-03CF-872A03E7C2DB}" dt="2020-08-28T00:20:31.462" v="212"/>
          <ac:spMkLst>
            <pc:docMk/>
            <pc:sldMk cId="416052956" sldId="401"/>
            <ac:spMk id="5" creationId="{4B0122D5-BAAC-4997-9787-358725CB7637}"/>
          </ac:spMkLst>
        </pc:spChg>
        <pc:picChg chg="add del mod">
          <ac:chgData name="am i who" userId="4b6389a2c128101d" providerId="Windows Live" clId="Web-{53303FC1-5086-40E0-03CF-872A03E7C2DB}" dt="2020-08-28T00:21:41.450" v="223"/>
          <ac:picMkLst>
            <pc:docMk/>
            <pc:sldMk cId="416052956" sldId="401"/>
            <ac:picMk id="3" creationId="{6BAB2DFA-325F-458D-A469-3B971E72ED1F}"/>
          </ac:picMkLst>
        </pc:picChg>
        <pc:picChg chg="del">
          <ac:chgData name="am i who" userId="4b6389a2c128101d" providerId="Windows Live" clId="Web-{53303FC1-5086-40E0-03CF-872A03E7C2DB}" dt="2020-08-28T00:18:37.144" v="187"/>
          <ac:picMkLst>
            <pc:docMk/>
            <pc:sldMk cId="416052956" sldId="401"/>
            <ac:picMk id="4" creationId="{9254A05D-68AE-4C4F-B332-9C5384C2B915}"/>
          </ac:picMkLst>
        </pc:picChg>
        <pc:picChg chg="add mod">
          <ac:chgData name="am i who" userId="4b6389a2c128101d" providerId="Windows Live" clId="Web-{53303FC1-5086-40E0-03CF-872A03E7C2DB}" dt="2020-08-28T00:22:50.672" v="234" actId="1076"/>
          <ac:picMkLst>
            <pc:docMk/>
            <pc:sldMk cId="416052956" sldId="401"/>
            <ac:picMk id="6" creationId="{CFF556B0-D228-407E-B4A0-48DB0C12461D}"/>
          </ac:picMkLst>
        </pc:picChg>
        <pc:picChg chg="del mod">
          <ac:chgData name="am i who" userId="4b6389a2c128101d" providerId="Windows Live" clId="Web-{53303FC1-5086-40E0-03CF-872A03E7C2DB}" dt="2020-08-28T00:22:28.639" v="228"/>
          <ac:picMkLst>
            <pc:docMk/>
            <pc:sldMk cId="416052956" sldId="401"/>
            <ac:picMk id="14" creationId="{B396152D-7284-45DB-AA0D-1966E392A95B}"/>
          </ac:picMkLst>
        </pc:picChg>
      </pc:sldChg>
      <pc:sldChg chg="addSp delSp modSp add ord replId">
        <pc:chgData name="am i who" userId="4b6389a2c128101d" providerId="Windows Live" clId="Web-{53303FC1-5086-40E0-03CF-872A03E7C2DB}" dt="2020-08-28T00:23:13.407" v="240" actId="1076"/>
        <pc:sldMkLst>
          <pc:docMk/>
          <pc:sldMk cId="4078575867" sldId="402"/>
        </pc:sldMkLst>
        <pc:spChg chg="del">
          <ac:chgData name="am i who" userId="4b6389a2c128101d" providerId="Windows Live" clId="Web-{53303FC1-5086-40E0-03CF-872A03E7C2DB}" dt="2020-08-28T00:20:31.493" v="213"/>
          <ac:spMkLst>
            <pc:docMk/>
            <pc:sldMk cId="4078575867" sldId="402"/>
            <ac:spMk id="5" creationId="{4B0122D5-BAAC-4997-9787-358725CB7637}"/>
          </ac:spMkLst>
        </pc:spChg>
        <pc:picChg chg="add mod">
          <ac:chgData name="am i who" userId="4b6389a2c128101d" providerId="Windows Live" clId="Web-{53303FC1-5086-40E0-03CF-872A03E7C2DB}" dt="2020-08-28T00:23:13.407" v="240" actId="1076"/>
          <ac:picMkLst>
            <pc:docMk/>
            <pc:sldMk cId="4078575867" sldId="402"/>
            <ac:picMk id="3" creationId="{4BF998F3-0817-42AB-8D47-FE2BCC4AC38C}"/>
          </ac:picMkLst>
        </pc:picChg>
        <pc:picChg chg="add">
          <ac:chgData name="am i who" userId="4b6389a2c128101d" providerId="Windows Live" clId="Web-{53303FC1-5086-40E0-03CF-872A03E7C2DB}" dt="2020-08-28T00:23:07.125" v="238"/>
          <ac:picMkLst>
            <pc:docMk/>
            <pc:sldMk cId="4078575867" sldId="402"/>
            <ac:picMk id="4" creationId="{440FDA65-0955-4D1C-B6BD-6CB09D54E6B2}"/>
          </ac:picMkLst>
        </pc:picChg>
        <pc:picChg chg="del mod">
          <ac:chgData name="am i who" userId="4b6389a2c128101d" providerId="Windows Live" clId="Web-{53303FC1-5086-40E0-03CF-872A03E7C2DB}" dt="2020-08-28T00:22:19.858" v="226"/>
          <ac:picMkLst>
            <pc:docMk/>
            <pc:sldMk cId="4078575867" sldId="402"/>
            <ac:picMk id="14" creationId="{B396152D-7284-45DB-AA0D-1966E392A95B}"/>
          </ac:picMkLst>
        </pc:picChg>
      </pc:sldChg>
      <pc:sldChg chg="addSp delSp modSp add replId">
        <pc:chgData name="am i who" userId="4b6389a2c128101d" providerId="Windows Live" clId="Web-{53303FC1-5086-40E0-03CF-872A03E7C2DB}" dt="2020-08-28T00:20:31.431" v="211"/>
        <pc:sldMkLst>
          <pc:docMk/>
          <pc:sldMk cId="1865934515" sldId="403"/>
        </pc:sldMkLst>
        <pc:spChg chg="del">
          <ac:chgData name="am i who" userId="4b6389a2c128101d" providerId="Windows Live" clId="Web-{53303FC1-5086-40E0-03CF-872A03E7C2DB}" dt="2020-08-28T00:20:31.431" v="211"/>
          <ac:spMkLst>
            <pc:docMk/>
            <pc:sldMk cId="1865934515" sldId="403"/>
            <ac:spMk id="5" creationId="{4B0122D5-BAAC-4997-9787-358725CB7637}"/>
          </ac:spMkLst>
        </pc:spChg>
        <pc:picChg chg="add mod">
          <ac:chgData name="am i who" userId="4b6389a2c128101d" providerId="Windows Live" clId="Web-{53303FC1-5086-40E0-03CF-872A03E7C2DB}" dt="2020-08-28T00:20:31.399" v="210" actId="1076"/>
          <ac:picMkLst>
            <pc:docMk/>
            <pc:sldMk cId="1865934515" sldId="403"/>
            <ac:picMk id="3" creationId="{54FA3C9A-3B00-4211-AB9F-6EDCB3785857}"/>
          </ac:picMkLst>
        </pc:picChg>
        <pc:picChg chg="del">
          <ac:chgData name="am i who" userId="4b6389a2c128101d" providerId="Windows Live" clId="Web-{53303FC1-5086-40E0-03CF-872A03E7C2DB}" dt="2020-08-28T00:19:47.819" v="206"/>
          <ac:picMkLst>
            <pc:docMk/>
            <pc:sldMk cId="1865934515" sldId="403"/>
            <ac:picMk id="14" creationId="{B396152D-7284-45DB-AA0D-1966E392A95B}"/>
          </ac:picMkLst>
        </pc:picChg>
      </pc:sldChg>
      <pc:sldChg chg="addSp delSp modSp add replId">
        <pc:chgData name="am i who" userId="4b6389a2c128101d" providerId="Windows Live" clId="Web-{53303FC1-5086-40E0-03CF-872A03E7C2DB}" dt="2020-08-28T00:23:03.422" v="237" actId="1076"/>
        <pc:sldMkLst>
          <pc:docMk/>
          <pc:sldMk cId="2156808415" sldId="404"/>
        </pc:sldMkLst>
        <pc:picChg chg="add mod">
          <ac:chgData name="am i who" userId="4b6389a2c128101d" providerId="Windows Live" clId="Web-{53303FC1-5086-40E0-03CF-872A03E7C2DB}" dt="2020-08-28T00:23:03.422" v="237" actId="1076"/>
          <ac:picMkLst>
            <pc:docMk/>
            <pc:sldMk cId="2156808415" sldId="404"/>
            <ac:picMk id="4" creationId="{3D937443-4E97-428D-8F77-DD5454529DA6}"/>
          </ac:picMkLst>
        </pc:picChg>
        <pc:picChg chg="del">
          <ac:chgData name="am i who" userId="4b6389a2c128101d" providerId="Windows Live" clId="Web-{53303FC1-5086-40E0-03CF-872A03E7C2DB}" dt="2020-08-28T00:22:24.077" v="227"/>
          <ac:picMkLst>
            <pc:docMk/>
            <pc:sldMk cId="2156808415" sldId="404"/>
            <ac:picMk id="14" creationId="{B396152D-7284-45DB-AA0D-1966E392A95B}"/>
          </ac:picMkLst>
        </pc:picChg>
      </pc:sldChg>
    </pc:docChg>
  </pc:docChgLst>
  <pc:docChgLst>
    <pc:chgData name="am i who" userId="4b6389a2c128101d" providerId="Windows Live" clId="Web-{FDE70D68-017B-4C3D-B3FE-8A8905B5C9D1}"/>
    <pc:docChg chg="delSld modSld">
      <pc:chgData name="am i who" userId="4b6389a2c128101d" providerId="Windows Live" clId="Web-{FDE70D68-017B-4C3D-B3FE-8A8905B5C9D1}" dt="2020-08-31T00:20:12.037" v="58" actId="20577"/>
      <pc:docMkLst>
        <pc:docMk/>
      </pc:docMkLst>
      <pc:sldChg chg="modSp">
        <pc:chgData name="am i who" userId="4b6389a2c128101d" providerId="Windows Live" clId="Web-{FDE70D68-017B-4C3D-B3FE-8A8905B5C9D1}" dt="2020-08-31T00:20:12.006" v="57" actId="20577"/>
        <pc:sldMkLst>
          <pc:docMk/>
          <pc:sldMk cId="2999572607" sldId="280"/>
        </pc:sldMkLst>
        <pc:spChg chg="mod">
          <ac:chgData name="am i who" userId="4b6389a2c128101d" providerId="Windows Live" clId="Web-{FDE70D68-017B-4C3D-B3FE-8A8905B5C9D1}" dt="2020-08-31T00:20:12.006" v="57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FDE70D68-017B-4C3D-B3FE-8A8905B5C9D1}" dt="2020-08-31T00:19:27.709" v="26"/>
        <pc:sldMkLst>
          <pc:docMk/>
          <pc:sldMk cId="3666846027" sldId="333"/>
        </pc:sldMkLst>
      </pc:sldChg>
      <pc:sldChg chg="del">
        <pc:chgData name="am i who" userId="4b6389a2c128101d" providerId="Windows Live" clId="Web-{FDE70D68-017B-4C3D-B3FE-8A8905B5C9D1}" dt="2020-08-31T00:19:27.678" v="3"/>
        <pc:sldMkLst>
          <pc:docMk/>
          <pc:sldMk cId="2960587423" sldId="344"/>
        </pc:sldMkLst>
      </pc:sldChg>
      <pc:sldChg chg="del">
        <pc:chgData name="am i who" userId="4b6389a2c128101d" providerId="Windows Live" clId="Web-{FDE70D68-017B-4C3D-B3FE-8A8905B5C9D1}" dt="2020-08-31T00:19:27.678" v="4"/>
        <pc:sldMkLst>
          <pc:docMk/>
          <pc:sldMk cId="622955127" sldId="385"/>
        </pc:sldMkLst>
      </pc:sldChg>
      <pc:sldChg chg="del">
        <pc:chgData name="am i who" userId="4b6389a2c128101d" providerId="Windows Live" clId="Web-{FDE70D68-017B-4C3D-B3FE-8A8905B5C9D1}" dt="2020-08-31T00:19:27.709" v="27"/>
        <pc:sldMkLst>
          <pc:docMk/>
          <pc:sldMk cId="1715294011" sldId="386"/>
        </pc:sldMkLst>
      </pc:sldChg>
      <pc:sldChg chg="del">
        <pc:chgData name="am i who" userId="4b6389a2c128101d" providerId="Windows Live" clId="Web-{FDE70D68-017B-4C3D-B3FE-8A8905B5C9D1}" dt="2020-08-31T00:19:27.662" v="2"/>
        <pc:sldMkLst>
          <pc:docMk/>
          <pc:sldMk cId="3128192260" sldId="388"/>
        </pc:sldMkLst>
      </pc:sldChg>
      <pc:sldChg chg="del">
        <pc:chgData name="am i who" userId="4b6389a2c128101d" providerId="Windows Live" clId="Web-{FDE70D68-017B-4C3D-B3FE-8A8905B5C9D1}" dt="2020-08-31T00:19:27.662" v="1"/>
        <pc:sldMkLst>
          <pc:docMk/>
          <pc:sldMk cId="3547876304" sldId="391"/>
        </pc:sldMkLst>
      </pc:sldChg>
      <pc:sldChg chg="del">
        <pc:chgData name="am i who" userId="4b6389a2c128101d" providerId="Windows Live" clId="Web-{FDE70D68-017B-4C3D-B3FE-8A8905B5C9D1}" dt="2020-08-31T00:19:27.662" v="0"/>
        <pc:sldMkLst>
          <pc:docMk/>
          <pc:sldMk cId="3212823875" sldId="392"/>
        </pc:sldMkLst>
      </pc:sldChg>
      <pc:sldChg chg="del">
        <pc:chgData name="am i who" userId="4b6389a2c128101d" providerId="Windows Live" clId="Web-{FDE70D68-017B-4C3D-B3FE-8A8905B5C9D1}" dt="2020-08-31T00:19:27.678" v="5"/>
        <pc:sldMkLst>
          <pc:docMk/>
          <pc:sldMk cId="3183123768" sldId="393"/>
        </pc:sldMkLst>
      </pc:sldChg>
      <pc:sldChg chg="del">
        <pc:chgData name="am i who" userId="4b6389a2c128101d" providerId="Windows Live" clId="Web-{FDE70D68-017B-4C3D-B3FE-8A8905B5C9D1}" dt="2020-08-31T00:19:27.709" v="28"/>
        <pc:sldMkLst>
          <pc:docMk/>
          <pc:sldMk cId="715302017" sldId="394"/>
        </pc:sldMkLst>
      </pc:sldChg>
      <pc:sldChg chg="del">
        <pc:chgData name="am i who" userId="4b6389a2c128101d" providerId="Windows Live" clId="Web-{FDE70D68-017B-4C3D-B3FE-8A8905B5C9D1}" dt="2020-08-31T00:19:27.740" v="51"/>
        <pc:sldMkLst>
          <pc:docMk/>
          <pc:sldMk cId="1629161033" sldId="395"/>
        </pc:sldMkLst>
      </pc:sldChg>
      <pc:sldChg chg="del">
        <pc:chgData name="am i who" userId="4b6389a2c128101d" providerId="Windows Live" clId="Web-{FDE70D68-017B-4C3D-B3FE-8A8905B5C9D1}" dt="2020-08-31T00:19:27.740" v="50"/>
        <pc:sldMkLst>
          <pc:docMk/>
          <pc:sldMk cId="3826242302" sldId="396"/>
        </pc:sldMkLst>
      </pc:sldChg>
      <pc:sldChg chg="del">
        <pc:chgData name="am i who" userId="4b6389a2c128101d" providerId="Windows Live" clId="Web-{FDE70D68-017B-4C3D-B3FE-8A8905B5C9D1}" dt="2020-08-31T00:19:27.740" v="48"/>
        <pc:sldMkLst>
          <pc:docMk/>
          <pc:sldMk cId="2960331125" sldId="397"/>
        </pc:sldMkLst>
      </pc:sldChg>
      <pc:sldChg chg="del">
        <pc:chgData name="am i who" userId="4b6389a2c128101d" providerId="Windows Live" clId="Web-{FDE70D68-017B-4C3D-B3FE-8A8905B5C9D1}" dt="2020-08-31T00:19:27.740" v="49"/>
        <pc:sldMkLst>
          <pc:docMk/>
          <pc:sldMk cId="2853270638" sldId="398"/>
        </pc:sldMkLst>
      </pc:sldChg>
      <pc:sldChg chg="del">
        <pc:chgData name="am i who" userId="4b6389a2c128101d" providerId="Windows Live" clId="Web-{FDE70D68-017B-4C3D-B3FE-8A8905B5C9D1}" dt="2020-08-31T00:19:27.740" v="43"/>
        <pc:sldMkLst>
          <pc:docMk/>
          <pc:sldMk cId="4267627014" sldId="399"/>
        </pc:sldMkLst>
      </pc:sldChg>
      <pc:sldChg chg="del">
        <pc:chgData name="am i who" userId="4b6389a2c128101d" providerId="Windows Live" clId="Web-{FDE70D68-017B-4C3D-B3FE-8A8905B5C9D1}" dt="2020-08-31T00:19:27.740" v="42"/>
        <pc:sldMkLst>
          <pc:docMk/>
          <pc:sldMk cId="2076974180" sldId="400"/>
        </pc:sldMkLst>
      </pc:sldChg>
      <pc:sldChg chg="del">
        <pc:chgData name="am i who" userId="4b6389a2c128101d" providerId="Windows Live" clId="Web-{FDE70D68-017B-4C3D-B3FE-8A8905B5C9D1}" dt="2020-08-31T00:19:27.740" v="47"/>
        <pc:sldMkLst>
          <pc:docMk/>
          <pc:sldMk cId="416052956" sldId="401"/>
        </pc:sldMkLst>
      </pc:sldChg>
      <pc:sldChg chg="del">
        <pc:chgData name="am i who" userId="4b6389a2c128101d" providerId="Windows Live" clId="Web-{FDE70D68-017B-4C3D-B3FE-8A8905B5C9D1}" dt="2020-08-31T00:19:27.740" v="44"/>
        <pc:sldMkLst>
          <pc:docMk/>
          <pc:sldMk cId="4078575867" sldId="402"/>
        </pc:sldMkLst>
      </pc:sldChg>
      <pc:sldChg chg="del">
        <pc:chgData name="am i who" userId="4b6389a2c128101d" providerId="Windows Live" clId="Web-{FDE70D68-017B-4C3D-B3FE-8A8905B5C9D1}" dt="2020-08-31T00:19:27.740" v="45"/>
        <pc:sldMkLst>
          <pc:docMk/>
          <pc:sldMk cId="1865934515" sldId="403"/>
        </pc:sldMkLst>
      </pc:sldChg>
      <pc:sldChg chg="del">
        <pc:chgData name="am i who" userId="4b6389a2c128101d" providerId="Windows Live" clId="Web-{FDE70D68-017B-4C3D-B3FE-8A8905B5C9D1}" dt="2020-08-31T00:19:27.740" v="46"/>
        <pc:sldMkLst>
          <pc:docMk/>
          <pc:sldMk cId="2156808415" sldId="404"/>
        </pc:sldMkLst>
      </pc:sldChg>
      <pc:sldChg chg="del">
        <pc:chgData name="am i who" userId="4b6389a2c128101d" providerId="Windows Live" clId="Web-{FDE70D68-017B-4C3D-B3FE-8A8905B5C9D1}" dt="2020-08-31T00:19:27.725" v="41"/>
        <pc:sldMkLst>
          <pc:docMk/>
          <pc:sldMk cId="4168778723" sldId="405"/>
        </pc:sldMkLst>
      </pc:sldChg>
      <pc:sldChg chg="del">
        <pc:chgData name="am i who" userId="4b6389a2c128101d" providerId="Windows Live" clId="Web-{FDE70D68-017B-4C3D-B3FE-8A8905B5C9D1}" dt="2020-08-31T00:19:27.725" v="40"/>
        <pc:sldMkLst>
          <pc:docMk/>
          <pc:sldMk cId="334729112" sldId="406"/>
        </pc:sldMkLst>
      </pc:sldChg>
      <pc:sldChg chg="del">
        <pc:chgData name="am i who" userId="4b6389a2c128101d" providerId="Windows Live" clId="Web-{FDE70D68-017B-4C3D-B3FE-8A8905B5C9D1}" dt="2020-08-31T00:19:27.725" v="39"/>
        <pc:sldMkLst>
          <pc:docMk/>
          <pc:sldMk cId="2966351837" sldId="407"/>
        </pc:sldMkLst>
      </pc:sldChg>
      <pc:sldChg chg="del">
        <pc:chgData name="am i who" userId="4b6389a2c128101d" providerId="Windows Live" clId="Web-{FDE70D68-017B-4C3D-B3FE-8A8905B5C9D1}" dt="2020-08-31T00:19:27.725" v="38"/>
        <pc:sldMkLst>
          <pc:docMk/>
          <pc:sldMk cId="3974306124" sldId="408"/>
        </pc:sldMkLst>
      </pc:sldChg>
      <pc:sldChg chg="del">
        <pc:chgData name="am i who" userId="4b6389a2c128101d" providerId="Windows Live" clId="Web-{FDE70D68-017B-4C3D-B3FE-8A8905B5C9D1}" dt="2020-08-31T00:19:27.725" v="36"/>
        <pc:sldMkLst>
          <pc:docMk/>
          <pc:sldMk cId="309145057" sldId="409"/>
        </pc:sldMkLst>
      </pc:sldChg>
      <pc:sldChg chg="del">
        <pc:chgData name="am i who" userId="4b6389a2c128101d" providerId="Windows Live" clId="Web-{FDE70D68-017B-4C3D-B3FE-8A8905B5C9D1}" dt="2020-08-31T00:19:27.725" v="37"/>
        <pc:sldMkLst>
          <pc:docMk/>
          <pc:sldMk cId="313522189" sldId="410"/>
        </pc:sldMkLst>
      </pc:sldChg>
      <pc:sldChg chg="del">
        <pc:chgData name="am i who" userId="4b6389a2c128101d" providerId="Windows Live" clId="Web-{FDE70D68-017B-4C3D-B3FE-8A8905B5C9D1}" dt="2020-08-31T00:19:27.725" v="35"/>
        <pc:sldMkLst>
          <pc:docMk/>
          <pc:sldMk cId="3424982383" sldId="411"/>
        </pc:sldMkLst>
      </pc:sldChg>
      <pc:sldChg chg="del">
        <pc:chgData name="am i who" userId="4b6389a2c128101d" providerId="Windows Live" clId="Web-{FDE70D68-017B-4C3D-B3FE-8A8905B5C9D1}" dt="2020-08-31T00:19:27.709" v="29"/>
        <pc:sldMkLst>
          <pc:docMk/>
          <pc:sldMk cId="1722763517" sldId="412"/>
        </pc:sldMkLst>
      </pc:sldChg>
      <pc:sldChg chg="del">
        <pc:chgData name="am i who" userId="4b6389a2c128101d" providerId="Windows Live" clId="Web-{FDE70D68-017B-4C3D-B3FE-8A8905B5C9D1}" dt="2020-08-31T00:19:27.725" v="32"/>
        <pc:sldMkLst>
          <pc:docMk/>
          <pc:sldMk cId="3004552149" sldId="413"/>
        </pc:sldMkLst>
      </pc:sldChg>
      <pc:sldChg chg="del">
        <pc:chgData name="am i who" userId="4b6389a2c128101d" providerId="Windows Live" clId="Web-{FDE70D68-017B-4C3D-B3FE-8A8905B5C9D1}" dt="2020-08-31T00:19:27.709" v="30"/>
        <pc:sldMkLst>
          <pc:docMk/>
          <pc:sldMk cId="2177591441" sldId="414"/>
        </pc:sldMkLst>
      </pc:sldChg>
      <pc:sldChg chg="del">
        <pc:chgData name="am i who" userId="4b6389a2c128101d" providerId="Windows Live" clId="Web-{FDE70D68-017B-4C3D-B3FE-8A8905B5C9D1}" dt="2020-08-31T00:19:27.725" v="31"/>
        <pc:sldMkLst>
          <pc:docMk/>
          <pc:sldMk cId="43452244" sldId="415"/>
        </pc:sldMkLst>
      </pc:sldChg>
      <pc:sldChg chg="del">
        <pc:chgData name="am i who" userId="4b6389a2c128101d" providerId="Windows Live" clId="Web-{FDE70D68-017B-4C3D-B3FE-8A8905B5C9D1}" dt="2020-08-31T00:19:27.725" v="34"/>
        <pc:sldMkLst>
          <pc:docMk/>
          <pc:sldMk cId="3790207226" sldId="416"/>
        </pc:sldMkLst>
      </pc:sldChg>
      <pc:sldChg chg="del">
        <pc:chgData name="am i who" userId="4b6389a2c128101d" providerId="Windows Live" clId="Web-{FDE70D68-017B-4C3D-B3FE-8A8905B5C9D1}" dt="2020-08-31T00:19:27.709" v="25"/>
        <pc:sldMkLst>
          <pc:docMk/>
          <pc:sldMk cId="2177637534" sldId="417"/>
        </pc:sldMkLst>
      </pc:sldChg>
      <pc:sldChg chg="del">
        <pc:chgData name="am i who" userId="4b6389a2c128101d" providerId="Windows Live" clId="Web-{FDE70D68-017B-4C3D-B3FE-8A8905B5C9D1}" dt="2020-08-31T00:19:27.693" v="21"/>
        <pc:sldMkLst>
          <pc:docMk/>
          <pc:sldMk cId="3323810785" sldId="418"/>
        </pc:sldMkLst>
      </pc:sldChg>
      <pc:sldChg chg="del">
        <pc:chgData name="am i who" userId="4b6389a2c128101d" providerId="Windows Live" clId="Web-{FDE70D68-017B-4C3D-B3FE-8A8905B5C9D1}" dt="2020-08-31T00:19:27.709" v="22"/>
        <pc:sldMkLst>
          <pc:docMk/>
          <pc:sldMk cId="2396037876" sldId="419"/>
        </pc:sldMkLst>
      </pc:sldChg>
      <pc:sldChg chg="del">
        <pc:chgData name="am i who" userId="4b6389a2c128101d" providerId="Windows Live" clId="Web-{FDE70D68-017B-4C3D-B3FE-8A8905B5C9D1}" dt="2020-08-31T00:19:27.709" v="23"/>
        <pc:sldMkLst>
          <pc:docMk/>
          <pc:sldMk cId="2969772184" sldId="420"/>
        </pc:sldMkLst>
      </pc:sldChg>
      <pc:sldChg chg="del">
        <pc:chgData name="am i who" userId="4b6389a2c128101d" providerId="Windows Live" clId="Web-{FDE70D68-017B-4C3D-B3FE-8A8905B5C9D1}" dt="2020-08-31T00:19:27.709" v="24"/>
        <pc:sldMkLst>
          <pc:docMk/>
          <pc:sldMk cId="2552640040" sldId="421"/>
        </pc:sldMkLst>
      </pc:sldChg>
      <pc:sldChg chg="del">
        <pc:chgData name="am i who" userId="4b6389a2c128101d" providerId="Windows Live" clId="Web-{FDE70D68-017B-4C3D-B3FE-8A8905B5C9D1}" dt="2020-08-31T00:19:27.693" v="17"/>
        <pc:sldMkLst>
          <pc:docMk/>
          <pc:sldMk cId="379007325" sldId="422"/>
        </pc:sldMkLst>
      </pc:sldChg>
      <pc:sldChg chg="del">
        <pc:chgData name="am i who" userId="4b6389a2c128101d" providerId="Windows Live" clId="Web-{FDE70D68-017B-4C3D-B3FE-8A8905B5C9D1}" dt="2020-08-31T00:19:27.693" v="20"/>
        <pc:sldMkLst>
          <pc:docMk/>
          <pc:sldMk cId="3826823587" sldId="424"/>
        </pc:sldMkLst>
      </pc:sldChg>
      <pc:sldChg chg="del">
        <pc:chgData name="am i who" userId="4b6389a2c128101d" providerId="Windows Live" clId="Web-{FDE70D68-017B-4C3D-B3FE-8A8905B5C9D1}" dt="2020-08-31T00:19:27.725" v="33"/>
        <pc:sldMkLst>
          <pc:docMk/>
          <pc:sldMk cId="2944089430" sldId="425"/>
        </pc:sldMkLst>
      </pc:sldChg>
      <pc:sldChg chg="del">
        <pc:chgData name="am i who" userId="4b6389a2c128101d" providerId="Windows Live" clId="Web-{FDE70D68-017B-4C3D-B3FE-8A8905B5C9D1}" dt="2020-08-31T00:19:27.693" v="19"/>
        <pc:sldMkLst>
          <pc:docMk/>
          <pc:sldMk cId="1712123783" sldId="426"/>
        </pc:sldMkLst>
      </pc:sldChg>
      <pc:sldChg chg="del">
        <pc:chgData name="am i who" userId="4b6389a2c128101d" providerId="Windows Live" clId="Web-{FDE70D68-017B-4C3D-B3FE-8A8905B5C9D1}" dt="2020-08-31T00:19:27.693" v="18"/>
        <pc:sldMkLst>
          <pc:docMk/>
          <pc:sldMk cId="1553086896" sldId="427"/>
        </pc:sldMkLst>
      </pc:sldChg>
      <pc:sldChg chg="del">
        <pc:chgData name="am i who" userId="4b6389a2c128101d" providerId="Windows Live" clId="Web-{FDE70D68-017B-4C3D-B3FE-8A8905B5C9D1}" dt="2020-08-31T00:19:27.693" v="16"/>
        <pc:sldMkLst>
          <pc:docMk/>
          <pc:sldMk cId="3901526483" sldId="428"/>
        </pc:sldMkLst>
      </pc:sldChg>
      <pc:sldChg chg="del">
        <pc:chgData name="am i who" userId="4b6389a2c128101d" providerId="Windows Live" clId="Web-{FDE70D68-017B-4C3D-B3FE-8A8905B5C9D1}" dt="2020-08-31T00:19:27.693" v="15"/>
        <pc:sldMkLst>
          <pc:docMk/>
          <pc:sldMk cId="1967466180" sldId="429"/>
        </pc:sldMkLst>
      </pc:sldChg>
      <pc:sldChg chg="del">
        <pc:chgData name="am i who" userId="4b6389a2c128101d" providerId="Windows Live" clId="Web-{FDE70D68-017B-4C3D-B3FE-8A8905B5C9D1}" dt="2020-08-31T00:19:27.693" v="14"/>
        <pc:sldMkLst>
          <pc:docMk/>
          <pc:sldMk cId="1361037786" sldId="430"/>
        </pc:sldMkLst>
      </pc:sldChg>
      <pc:sldChg chg="del">
        <pc:chgData name="am i who" userId="4b6389a2c128101d" providerId="Windows Live" clId="Web-{FDE70D68-017B-4C3D-B3FE-8A8905B5C9D1}" dt="2020-08-31T00:19:27.693" v="13"/>
        <pc:sldMkLst>
          <pc:docMk/>
          <pc:sldMk cId="936095361" sldId="431"/>
        </pc:sldMkLst>
      </pc:sldChg>
      <pc:sldChg chg="del">
        <pc:chgData name="am i who" userId="4b6389a2c128101d" providerId="Windows Live" clId="Web-{FDE70D68-017B-4C3D-B3FE-8A8905B5C9D1}" dt="2020-08-31T00:19:27.678" v="12"/>
        <pc:sldMkLst>
          <pc:docMk/>
          <pc:sldMk cId="1953008786" sldId="432"/>
        </pc:sldMkLst>
      </pc:sldChg>
      <pc:sldChg chg="del">
        <pc:chgData name="am i who" userId="4b6389a2c128101d" providerId="Windows Live" clId="Web-{FDE70D68-017B-4C3D-B3FE-8A8905B5C9D1}" dt="2020-08-31T00:19:27.678" v="11"/>
        <pc:sldMkLst>
          <pc:docMk/>
          <pc:sldMk cId="2044922649" sldId="433"/>
        </pc:sldMkLst>
      </pc:sldChg>
      <pc:sldChg chg="del">
        <pc:chgData name="am i who" userId="4b6389a2c128101d" providerId="Windows Live" clId="Web-{FDE70D68-017B-4C3D-B3FE-8A8905B5C9D1}" dt="2020-08-31T00:19:27.678" v="10"/>
        <pc:sldMkLst>
          <pc:docMk/>
          <pc:sldMk cId="2290162833" sldId="434"/>
        </pc:sldMkLst>
      </pc:sldChg>
      <pc:sldChg chg="del">
        <pc:chgData name="am i who" userId="4b6389a2c128101d" providerId="Windows Live" clId="Web-{FDE70D68-017B-4C3D-B3FE-8A8905B5C9D1}" dt="2020-08-31T00:19:27.678" v="9"/>
        <pc:sldMkLst>
          <pc:docMk/>
          <pc:sldMk cId="4079777974" sldId="435"/>
        </pc:sldMkLst>
      </pc:sldChg>
      <pc:sldChg chg="del">
        <pc:chgData name="am i who" userId="4b6389a2c128101d" providerId="Windows Live" clId="Web-{FDE70D68-017B-4C3D-B3FE-8A8905B5C9D1}" dt="2020-08-31T00:19:27.678" v="8"/>
        <pc:sldMkLst>
          <pc:docMk/>
          <pc:sldMk cId="2538032919" sldId="436"/>
        </pc:sldMkLst>
      </pc:sldChg>
      <pc:sldChg chg="del">
        <pc:chgData name="am i who" userId="4b6389a2c128101d" providerId="Windows Live" clId="Web-{FDE70D68-017B-4C3D-B3FE-8A8905B5C9D1}" dt="2020-08-31T00:19:27.678" v="7"/>
        <pc:sldMkLst>
          <pc:docMk/>
          <pc:sldMk cId="2742664804" sldId="437"/>
        </pc:sldMkLst>
      </pc:sldChg>
      <pc:sldChg chg="del">
        <pc:chgData name="am i who" userId="4b6389a2c128101d" providerId="Windows Live" clId="Web-{FDE70D68-017B-4C3D-B3FE-8A8905B5C9D1}" dt="2020-08-31T00:19:27.678" v="6"/>
        <pc:sldMkLst>
          <pc:docMk/>
          <pc:sldMk cId="3302188063" sldId="438"/>
        </pc:sldMkLst>
      </pc:sldChg>
    </pc:docChg>
  </pc:docChgLst>
  <pc:docChgLst>
    <pc:chgData name="am i who" userId="4b6389a2c128101d" providerId="Windows Live" clId="Web-{BDD684CE-BAE3-40BE-A209-3D9D8BC8BFE9}"/>
    <pc:docChg chg="addSld delSld modSld sldOrd">
      <pc:chgData name="am i who" userId="4b6389a2c128101d" providerId="Windows Live" clId="Web-{BDD684CE-BAE3-40BE-A209-3D9D8BC8BFE9}" dt="2020-09-15T09:22:55.904" v="338"/>
      <pc:docMkLst>
        <pc:docMk/>
      </pc:docMkLst>
      <pc:sldChg chg="addSp modSp ord">
        <pc:chgData name="am i who" userId="4b6389a2c128101d" providerId="Windows Live" clId="Web-{BDD684CE-BAE3-40BE-A209-3D9D8BC8BFE9}" dt="2020-09-15T07:53:45.157" v="31"/>
        <pc:sldMkLst>
          <pc:docMk/>
          <pc:sldMk cId="1768742536" sldId="388"/>
        </pc:sldMkLst>
        <pc:spChg chg="add mod">
          <ac:chgData name="am i who" userId="4b6389a2c128101d" providerId="Windows Live" clId="Web-{BDD684CE-BAE3-40BE-A209-3D9D8BC8BFE9}" dt="2020-09-15T07:53:07.125" v="29" actId="1076"/>
          <ac:spMkLst>
            <pc:docMk/>
            <pc:sldMk cId="1768742536" sldId="388"/>
            <ac:spMk id="3" creationId="{1F80C656-E765-4286-9CD6-0E63791F6F0A}"/>
          </ac:spMkLst>
        </pc:spChg>
      </pc:sldChg>
      <pc:sldChg chg="addSp delSp modSp ord">
        <pc:chgData name="am i who" userId="4b6389a2c128101d" providerId="Windows Live" clId="Web-{BDD684CE-BAE3-40BE-A209-3D9D8BC8BFE9}" dt="2020-09-15T08:05:29.858" v="133" actId="1076"/>
        <pc:sldMkLst>
          <pc:docMk/>
          <pc:sldMk cId="2664844094" sldId="389"/>
        </pc:sldMkLst>
        <pc:spChg chg="add mod">
          <ac:chgData name="am i who" userId="4b6389a2c128101d" providerId="Windows Live" clId="Web-{BDD684CE-BAE3-40BE-A209-3D9D8BC8BFE9}" dt="2020-09-15T08:05:29.858" v="133" actId="1076"/>
          <ac:spMkLst>
            <pc:docMk/>
            <pc:sldMk cId="2664844094" sldId="389"/>
            <ac:spMk id="4" creationId="{1037897D-CEC8-4FB0-BB3B-110E76845711}"/>
          </ac:spMkLst>
        </pc:spChg>
        <pc:picChg chg="del">
          <ac:chgData name="am i who" userId="4b6389a2c128101d" providerId="Windows Live" clId="Web-{BDD684CE-BAE3-40BE-A209-3D9D8BC8BFE9}" dt="2020-09-15T08:04:52.607" v="121"/>
          <ac:picMkLst>
            <pc:docMk/>
            <pc:sldMk cId="2664844094" sldId="389"/>
            <ac:picMk id="3" creationId="{E296BE51-7307-477B-BDD0-77FD10FEE051}"/>
          </ac:picMkLst>
        </pc:picChg>
        <pc:picChg chg="add mod">
          <ac:chgData name="am i who" userId="4b6389a2c128101d" providerId="Windows Live" clId="Web-{BDD684CE-BAE3-40BE-A209-3D9D8BC8BFE9}" dt="2020-09-15T08:05:21.780" v="127" actId="1076"/>
          <ac:picMkLst>
            <pc:docMk/>
            <pc:sldMk cId="2664844094" sldId="389"/>
            <ac:picMk id="6" creationId="{9A87917F-BB8A-4052-BE78-524604364BFF}"/>
          </ac:picMkLst>
        </pc:picChg>
      </pc:sldChg>
      <pc:sldChg chg="ord">
        <pc:chgData name="am i who" userId="4b6389a2c128101d" providerId="Windows Live" clId="Web-{BDD684CE-BAE3-40BE-A209-3D9D8BC8BFE9}" dt="2020-09-15T07:34:33.727" v="3"/>
        <pc:sldMkLst>
          <pc:docMk/>
          <pc:sldMk cId="2700228260" sldId="416"/>
        </pc:sldMkLst>
      </pc:sldChg>
      <pc:sldChg chg="addSp delSp modSp ord">
        <pc:chgData name="am i who" userId="4b6389a2c128101d" providerId="Windows Live" clId="Web-{BDD684CE-BAE3-40BE-A209-3D9D8BC8BFE9}" dt="2020-09-15T07:52:03.733" v="9" actId="1076"/>
        <pc:sldMkLst>
          <pc:docMk/>
          <pc:sldMk cId="3371069140" sldId="417"/>
        </pc:sldMkLst>
        <pc:picChg chg="add mod">
          <ac:chgData name="am i who" userId="4b6389a2c128101d" providerId="Windows Live" clId="Web-{BDD684CE-BAE3-40BE-A209-3D9D8BC8BFE9}" dt="2020-09-15T07:52:03.733" v="9" actId="1076"/>
          <ac:picMkLst>
            <pc:docMk/>
            <pc:sldMk cId="3371069140" sldId="417"/>
            <ac:picMk id="3" creationId="{272D9065-7677-4873-8706-3061B1D96440}"/>
          </ac:picMkLst>
        </pc:picChg>
        <pc:picChg chg="del">
          <ac:chgData name="am i who" userId="4b6389a2c128101d" providerId="Windows Live" clId="Web-{BDD684CE-BAE3-40BE-A209-3D9D8BC8BFE9}" dt="2020-09-15T07:34:40.618" v="4"/>
          <ac:picMkLst>
            <pc:docMk/>
            <pc:sldMk cId="3371069140" sldId="417"/>
            <ac:picMk id="4" creationId="{16EB2CF9-F55F-4499-A64C-9255C1745C92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6:07.628" v="38" actId="1076"/>
        <pc:sldMkLst>
          <pc:docMk/>
          <pc:sldMk cId="142331776" sldId="418"/>
        </pc:sldMkLst>
        <pc:picChg chg="add mod">
          <ac:chgData name="am i who" userId="4b6389a2c128101d" providerId="Windows Live" clId="Web-{BDD684CE-BAE3-40BE-A209-3D9D8BC8BFE9}" dt="2020-09-15T07:56:07.628" v="38" actId="1076"/>
          <ac:picMkLst>
            <pc:docMk/>
            <pc:sldMk cId="142331776" sldId="418"/>
            <ac:picMk id="3" creationId="{6B0444CA-7EC4-40FB-90A1-B83C1185D0A1}"/>
          </ac:picMkLst>
        </pc:picChg>
        <pc:picChg chg="del">
          <ac:chgData name="am i who" userId="4b6389a2c128101d" providerId="Windows Live" clId="Web-{BDD684CE-BAE3-40BE-A209-3D9D8BC8BFE9}" dt="2020-09-15T07:55:27.674" v="34"/>
          <ac:picMkLst>
            <pc:docMk/>
            <pc:sldMk cId="142331776" sldId="418"/>
            <ac:picMk id="4" creationId="{16EB2CF9-F55F-4499-A64C-9255C1745C92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7:05.598" v="43" actId="14100"/>
        <pc:sldMkLst>
          <pc:docMk/>
          <pc:sldMk cId="3473133259" sldId="419"/>
        </pc:sldMkLst>
        <pc:picChg chg="del">
          <ac:chgData name="am i who" userId="4b6389a2c128101d" providerId="Windows Live" clId="Web-{BDD684CE-BAE3-40BE-A209-3D9D8BC8BFE9}" dt="2020-09-15T07:56:36.863" v="40"/>
          <ac:picMkLst>
            <pc:docMk/>
            <pc:sldMk cId="3473133259" sldId="419"/>
            <ac:picMk id="3" creationId="{6B0444CA-7EC4-40FB-90A1-B83C1185D0A1}"/>
          </ac:picMkLst>
        </pc:picChg>
        <pc:picChg chg="add mod">
          <ac:chgData name="am i who" userId="4b6389a2c128101d" providerId="Windows Live" clId="Web-{BDD684CE-BAE3-40BE-A209-3D9D8BC8BFE9}" dt="2020-09-15T07:57:05.598" v="43" actId="14100"/>
          <ac:picMkLst>
            <pc:docMk/>
            <pc:sldMk cId="3473133259" sldId="419"/>
            <ac:picMk id="4" creationId="{B3E47634-1DA4-4C79-B5CA-562913F164E5}"/>
          </ac:picMkLst>
        </pc:picChg>
      </pc:sldChg>
      <pc:sldChg chg="addSp delSp modSp add replId">
        <pc:chgData name="am i who" userId="4b6389a2c128101d" providerId="Windows Live" clId="Web-{BDD684CE-BAE3-40BE-A209-3D9D8BC8BFE9}" dt="2020-09-15T07:57:58.724" v="50" actId="1076"/>
        <pc:sldMkLst>
          <pc:docMk/>
          <pc:sldMk cId="591400685" sldId="420"/>
        </pc:sldMkLst>
        <pc:picChg chg="add mod">
          <ac:chgData name="am i who" userId="4b6389a2c128101d" providerId="Windows Live" clId="Web-{BDD684CE-BAE3-40BE-A209-3D9D8BC8BFE9}" dt="2020-09-15T07:57:58.724" v="50" actId="1076"/>
          <ac:picMkLst>
            <pc:docMk/>
            <pc:sldMk cId="591400685" sldId="420"/>
            <ac:picMk id="3" creationId="{B3F39D36-EE9F-4C08-960A-E54896EB1360}"/>
          </ac:picMkLst>
        </pc:picChg>
        <pc:picChg chg="del">
          <ac:chgData name="am i who" userId="4b6389a2c128101d" providerId="Windows Live" clId="Web-{BDD684CE-BAE3-40BE-A209-3D9D8BC8BFE9}" dt="2020-09-15T07:57:23.520" v="45"/>
          <ac:picMkLst>
            <pc:docMk/>
            <pc:sldMk cId="591400685" sldId="420"/>
            <ac:picMk id="4" creationId="{B3E47634-1DA4-4C79-B5CA-562913F164E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03:16.449" v="105" actId="1076"/>
        <pc:sldMkLst>
          <pc:docMk/>
          <pc:sldMk cId="1692235357" sldId="421"/>
        </pc:sldMkLst>
        <pc:spChg chg="mod">
          <ac:chgData name="am i who" userId="4b6389a2c128101d" providerId="Windows Live" clId="Web-{BDD684CE-BAE3-40BE-A209-3D9D8BC8BFE9}" dt="2020-09-15T08:02:58.027" v="95" actId="20577"/>
          <ac:spMkLst>
            <pc:docMk/>
            <pc:sldMk cId="1692235357" sldId="421"/>
            <ac:spMk id="2" creationId="{00000000-0000-0000-0000-000000000000}"/>
          </ac:spMkLst>
        </pc:spChg>
        <pc:picChg chg="del">
          <ac:chgData name="am i who" userId="4b6389a2c128101d" providerId="Windows Live" clId="Web-{BDD684CE-BAE3-40BE-A209-3D9D8BC8BFE9}" dt="2020-09-15T07:58:31.787" v="65"/>
          <ac:picMkLst>
            <pc:docMk/>
            <pc:sldMk cId="1692235357" sldId="421"/>
            <ac:picMk id="3" creationId="{9ABE33A5-41C7-4A39-AD14-1716400BAFFB}"/>
          </ac:picMkLst>
        </pc:picChg>
        <pc:picChg chg="add del mod">
          <ac:chgData name="am i who" userId="4b6389a2c128101d" providerId="Windows Live" clId="Web-{BDD684CE-BAE3-40BE-A209-3D9D8BC8BFE9}" dt="2020-09-15T08:02:59.746" v="99"/>
          <ac:picMkLst>
            <pc:docMk/>
            <pc:sldMk cId="1692235357" sldId="421"/>
            <ac:picMk id="4" creationId="{8B8D8A07-1407-4A20-AADC-0AB3F720FC40}"/>
          </ac:picMkLst>
        </pc:picChg>
        <pc:picChg chg="add mod">
          <ac:chgData name="am i who" userId="4b6389a2c128101d" providerId="Windows Live" clId="Web-{BDD684CE-BAE3-40BE-A209-3D9D8BC8BFE9}" dt="2020-09-15T08:03:16.449" v="105" actId="1076"/>
          <ac:picMkLst>
            <pc:docMk/>
            <pc:sldMk cId="1692235357" sldId="421"/>
            <ac:picMk id="6" creationId="{5F109118-D2AA-4FB8-9BDB-ADD564253A55}"/>
          </ac:picMkLst>
        </pc:picChg>
      </pc:sldChg>
      <pc:sldChg chg="add replId">
        <pc:chgData name="am i who" userId="4b6389a2c128101d" providerId="Windows Live" clId="Web-{BDD684CE-BAE3-40BE-A209-3D9D8BC8BFE9}" dt="2020-09-15T08:02:34.761" v="82"/>
        <pc:sldMkLst>
          <pc:docMk/>
          <pc:sldMk cId="618072429" sldId="422"/>
        </pc:sldMkLst>
      </pc:sldChg>
      <pc:sldChg chg="addSp delSp modSp add replId">
        <pc:chgData name="am i who" userId="4b6389a2c128101d" providerId="Windows Live" clId="Web-{BDD684CE-BAE3-40BE-A209-3D9D8BC8BFE9}" dt="2020-09-15T08:04:09.106" v="120" actId="1076"/>
        <pc:sldMkLst>
          <pc:docMk/>
          <pc:sldMk cId="851863669" sldId="423"/>
        </pc:sldMkLst>
        <pc:spChg chg="mod">
          <ac:chgData name="am i who" userId="4b6389a2c128101d" providerId="Windows Live" clId="Web-{BDD684CE-BAE3-40BE-A209-3D9D8BC8BFE9}" dt="2020-09-15T08:03:44.981" v="114" actId="20577"/>
          <ac:spMkLst>
            <pc:docMk/>
            <pc:sldMk cId="851863669" sldId="423"/>
            <ac:spMk id="2" creationId="{00000000-0000-0000-0000-000000000000}"/>
          </ac:spMkLst>
        </pc:spChg>
        <pc:picChg chg="add mod">
          <ac:chgData name="am i who" userId="4b6389a2c128101d" providerId="Windows Live" clId="Web-{BDD684CE-BAE3-40BE-A209-3D9D8BC8BFE9}" dt="2020-09-15T08:04:09.106" v="120" actId="1076"/>
          <ac:picMkLst>
            <pc:docMk/>
            <pc:sldMk cId="851863669" sldId="423"/>
            <ac:picMk id="3" creationId="{69175CA5-0553-49BC-A22E-FBE477599D26}"/>
          </ac:picMkLst>
        </pc:picChg>
        <pc:picChg chg="del">
          <ac:chgData name="am i who" userId="4b6389a2c128101d" providerId="Windows Live" clId="Web-{BDD684CE-BAE3-40BE-A209-3D9D8BC8BFE9}" dt="2020-09-15T08:03:21.949" v="107"/>
          <ac:picMkLst>
            <pc:docMk/>
            <pc:sldMk cId="851863669" sldId="423"/>
            <ac:picMk id="4" creationId="{8B8D8A07-1407-4A20-AADC-0AB3F720FC40}"/>
          </ac:picMkLst>
        </pc:picChg>
      </pc:sldChg>
      <pc:sldChg chg="modSp add del replId">
        <pc:chgData name="am i who" userId="4b6389a2c128101d" providerId="Windows Live" clId="Web-{BDD684CE-BAE3-40BE-A209-3D9D8BC8BFE9}" dt="2020-09-15T08:17:36.279" v="172"/>
        <pc:sldMkLst>
          <pc:docMk/>
          <pc:sldMk cId="1470312974" sldId="424"/>
        </pc:sldMkLst>
        <pc:spChg chg="mod">
          <ac:chgData name="am i who" userId="4b6389a2c128101d" providerId="Windows Live" clId="Web-{BDD684CE-BAE3-40BE-A209-3D9D8BC8BFE9}" dt="2020-09-15T08:09:03.831" v="161" actId="20577"/>
          <ac:spMkLst>
            <pc:docMk/>
            <pc:sldMk cId="1470312974" sldId="424"/>
            <ac:spMk id="2" creationId="{00000000-0000-0000-0000-000000000000}"/>
          </ac:spMkLst>
        </pc:spChg>
      </pc:sldChg>
      <pc:sldChg chg="modSp add replId">
        <pc:chgData name="am i who" userId="4b6389a2c128101d" providerId="Windows Live" clId="Web-{BDD684CE-BAE3-40BE-A209-3D9D8BC8BFE9}" dt="2020-09-15T08:07:37.189" v="142" actId="1076"/>
        <pc:sldMkLst>
          <pc:docMk/>
          <pc:sldMk cId="1713461250" sldId="425"/>
        </pc:sldMkLst>
        <pc:spChg chg="mod">
          <ac:chgData name="am i who" userId="4b6389a2c128101d" providerId="Windows Live" clId="Web-{BDD684CE-BAE3-40BE-A209-3D9D8BC8BFE9}" dt="2020-09-15T08:07:37.189" v="142" actId="1076"/>
          <ac:spMkLst>
            <pc:docMk/>
            <pc:sldMk cId="1713461250" sldId="42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D684CE-BAE3-40BE-A209-3D9D8BC8BFE9}" dt="2020-09-15T08:20:18.829" v="191" actId="20577"/>
        <pc:sldMkLst>
          <pc:docMk/>
          <pc:sldMk cId="3299395676" sldId="426"/>
        </pc:sldMkLst>
        <pc:spChg chg="mod">
          <ac:chgData name="am i who" userId="4b6389a2c128101d" providerId="Windows Live" clId="Web-{BDD684CE-BAE3-40BE-A209-3D9D8BC8BFE9}" dt="2020-09-15T08:10:01.504" v="171" actId="20577"/>
          <ac:spMkLst>
            <pc:docMk/>
            <pc:sldMk cId="3299395676" sldId="426"/>
            <ac:spMk id="2" creationId="{00000000-0000-0000-0000-000000000000}"/>
          </ac:spMkLst>
        </pc:spChg>
        <pc:spChg chg="mod">
          <ac:chgData name="am i who" userId="4b6389a2c128101d" providerId="Windows Live" clId="Web-{BDD684CE-BAE3-40BE-A209-3D9D8BC8BFE9}" dt="2020-09-15T08:20:18.829" v="191" actId="20577"/>
          <ac:spMkLst>
            <pc:docMk/>
            <pc:sldMk cId="3299395676" sldId="426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8:19:35.562" v="182" actId="1076"/>
          <ac:picMkLst>
            <pc:docMk/>
            <pc:sldMk cId="3299395676" sldId="426"/>
            <ac:picMk id="3" creationId="{E4A09F57-46F1-45D4-ABC7-AF3991B69D98}"/>
          </ac:picMkLst>
        </pc:picChg>
        <pc:picChg chg="del">
          <ac:chgData name="am i who" userId="4b6389a2c128101d" providerId="Windows Live" clId="Web-{BDD684CE-BAE3-40BE-A209-3D9D8BC8BFE9}" dt="2020-09-15T08:09:45.832" v="165"/>
          <ac:picMkLst>
            <pc:docMk/>
            <pc:sldMk cId="3299395676" sldId="426"/>
            <ac:picMk id="4" creationId="{B3E47634-1DA4-4C79-B5CA-562913F164E5}"/>
          </ac:picMkLst>
        </pc:picChg>
      </pc:sldChg>
      <pc:sldChg chg="addSp modSp add ord replId">
        <pc:chgData name="am i who" userId="4b6389a2c128101d" providerId="Windows Live" clId="Web-{BDD684CE-BAE3-40BE-A209-3D9D8BC8BFE9}" dt="2020-09-15T08:20:16.173" v="189" actId="20577"/>
        <pc:sldMkLst>
          <pc:docMk/>
          <pc:sldMk cId="3492467290" sldId="427"/>
        </pc:sldMkLst>
        <pc:spChg chg="mod">
          <ac:chgData name="am i who" userId="4b6389a2c128101d" providerId="Windows Live" clId="Web-{BDD684CE-BAE3-40BE-A209-3D9D8BC8BFE9}" dt="2020-09-15T08:20:16.173" v="189" actId="20577"/>
          <ac:spMkLst>
            <pc:docMk/>
            <pc:sldMk cId="3492467290" sldId="427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8:18:10.279" v="177" actId="1076"/>
          <ac:picMkLst>
            <pc:docMk/>
            <pc:sldMk cId="3492467290" sldId="427"/>
            <ac:picMk id="3" creationId="{6C6BD5B3-10D6-45C0-B299-3F78659B86DF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0:36.501" v="199"/>
        <pc:sldMkLst>
          <pc:docMk/>
          <pc:sldMk cId="336506154" sldId="428"/>
        </pc:sldMkLst>
        <pc:spChg chg="del">
          <ac:chgData name="am i who" userId="4b6389a2c128101d" providerId="Windows Live" clId="Web-{BDD684CE-BAE3-40BE-A209-3D9D8BC8BFE9}" dt="2020-09-15T08:20:23.938" v="195"/>
          <ac:spMkLst>
            <pc:docMk/>
            <pc:sldMk cId="336506154" sldId="428"/>
            <ac:spMk id="2" creationId="{00000000-0000-0000-0000-000000000000}"/>
          </ac:spMkLst>
        </pc:spChg>
        <pc:spChg chg="mod">
          <ac:chgData name="am i who" userId="4b6389a2c128101d" providerId="Windows Live" clId="Web-{BDD684CE-BAE3-40BE-A209-3D9D8BC8BFE9}" dt="2020-09-15T08:20:21.829" v="193" actId="20577"/>
          <ac:spMkLst>
            <pc:docMk/>
            <pc:sldMk cId="336506154" sldId="428"/>
            <ac:spMk id="5" creationId="{BDC34F85-FC21-4661-9E6A-9841141FAA64}"/>
          </ac:spMkLst>
        </pc:spChg>
        <pc:spChg chg="add del mod">
          <ac:chgData name="am i who" userId="4b6389a2c128101d" providerId="Windows Live" clId="Web-{BDD684CE-BAE3-40BE-A209-3D9D8BC8BFE9}" dt="2020-09-15T08:20:36.501" v="199"/>
          <ac:spMkLst>
            <pc:docMk/>
            <pc:sldMk cId="336506154" sldId="428"/>
            <ac:spMk id="7" creationId="{2E1559A3-1DC8-4411-BB02-ED92CE04F135}"/>
          </ac:spMkLst>
        </pc:spChg>
        <pc:picChg chg="del">
          <ac:chgData name="am i who" userId="4b6389a2c128101d" providerId="Windows Live" clId="Web-{BDD684CE-BAE3-40BE-A209-3D9D8BC8BFE9}" dt="2020-09-15T08:19:49.797" v="184"/>
          <ac:picMkLst>
            <pc:docMk/>
            <pc:sldMk cId="336506154" sldId="428"/>
            <ac:picMk id="3" creationId="{E4A09F57-46F1-45D4-ABC7-AF3991B69D98}"/>
          </ac:picMkLst>
        </pc:picChg>
        <pc:picChg chg="add mod">
          <ac:chgData name="am i who" userId="4b6389a2c128101d" providerId="Windows Live" clId="Web-{BDD684CE-BAE3-40BE-A209-3D9D8BC8BFE9}" dt="2020-09-15T08:20:34.204" v="198" actId="1076"/>
          <ac:picMkLst>
            <pc:docMk/>
            <pc:sldMk cId="336506154" sldId="428"/>
            <ac:picMk id="4" creationId="{F01B8772-F59A-4DB3-8CA5-DD975EC584D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1:16.486" v="205" actId="1076"/>
        <pc:sldMkLst>
          <pc:docMk/>
          <pc:sldMk cId="4083255333" sldId="429"/>
        </pc:sldMkLst>
        <pc:picChg chg="add mod">
          <ac:chgData name="am i who" userId="4b6389a2c128101d" providerId="Windows Live" clId="Web-{BDD684CE-BAE3-40BE-A209-3D9D8BC8BFE9}" dt="2020-09-15T08:21:16.486" v="205" actId="1076"/>
          <ac:picMkLst>
            <pc:docMk/>
            <pc:sldMk cId="4083255333" sldId="429"/>
            <ac:picMk id="2" creationId="{A39D45E7-1D2E-471D-8A71-7CE224D24221}"/>
          </ac:picMkLst>
        </pc:picChg>
        <pc:picChg chg="del">
          <ac:chgData name="am i who" userId="4b6389a2c128101d" providerId="Windows Live" clId="Web-{BDD684CE-BAE3-40BE-A209-3D9D8BC8BFE9}" dt="2020-09-15T08:20:42.986" v="201"/>
          <ac:picMkLst>
            <pc:docMk/>
            <pc:sldMk cId="4083255333" sldId="429"/>
            <ac:picMk id="4" creationId="{F01B8772-F59A-4DB3-8CA5-DD975EC584D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2:07.347" v="211" actId="1076"/>
        <pc:sldMkLst>
          <pc:docMk/>
          <pc:sldMk cId="2353415801" sldId="430"/>
        </pc:sldMkLst>
        <pc:picChg chg="del">
          <ac:chgData name="am i who" userId="4b6389a2c128101d" providerId="Windows Live" clId="Web-{BDD684CE-BAE3-40BE-A209-3D9D8BC8BFE9}" dt="2020-09-15T08:21:33.737" v="207"/>
          <ac:picMkLst>
            <pc:docMk/>
            <pc:sldMk cId="2353415801" sldId="430"/>
            <ac:picMk id="2" creationId="{A39D45E7-1D2E-471D-8A71-7CE224D24221}"/>
          </ac:picMkLst>
        </pc:picChg>
        <pc:picChg chg="add mod">
          <ac:chgData name="am i who" userId="4b6389a2c128101d" providerId="Windows Live" clId="Web-{BDD684CE-BAE3-40BE-A209-3D9D8BC8BFE9}" dt="2020-09-15T08:22:07.347" v="211" actId="1076"/>
          <ac:picMkLst>
            <pc:docMk/>
            <pc:sldMk cId="2353415801" sldId="430"/>
            <ac:picMk id="3" creationId="{69C4D973-E20A-4745-BD00-C7ED459F153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29:10.136" v="217" actId="1076"/>
        <pc:sldMkLst>
          <pc:docMk/>
          <pc:sldMk cId="4200031411" sldId="431"/>
        </pc:sldMkLst>
        <pc:picChg chg="add mod">
          <ac:chgData name="am i who" userId="4b6389a2c128101d" providerId="Windows Live" clId="Web-{BDD684CE-BAE3-40BE-A209-3D9D8BC8BFE9}" dt="2020-09-15T08:29:10.136" v="217" actId="1076"/>
          <ac:picMkLst>
            <pc:docMk/>
            <pc:sldMk cId="4200031411" sldId="431"/>
            <ac:picMk id="2" creationId="{BE3324BD-02DE-4FB4-9930-70F97E77DCC7}"/>
          </ac:picMkLst>
        </pc:picChg>
        <pc:picChg chg="del">
          <ac:chgData name="am i who" userId="4b6389a2c128101d" providerId="Windows Live" clId="Web-{BDD684CE-BAE3-40BE-A209-3D9D8BC8BFE9}" dt="2020-09-15T08:27:59.604" v="213"/>
          <ac:picMkLst>
            <pc:docMk/>
            <pc:sldMk cId="4200031411" sldId="431"/>
            <ac:picMk id="3" creationId="{69C4D973-E20A-4745-BD00-C7ED459F1535}"/>
          </ac:picMkLst>
        </pc:picChg>
      </pc:sldChg>
      <pc:sldChg chg="addSp delSp modSp add replId">
        <pc:chgData name="am i who" userId="4b6389a2c128101d" providerId="Windows Live" clId="Web-{BDD684CE-BAE3-40BE-A209-3D9D8BC8BFE9}" dt="2020-09-15T08:32:45.422" v="223" actId="1076"/>
        <pc:sldMkLst>
          <pc:docMk/>
          <pc:sldMk cId="2704197122" sldId="432"/>
        </pc:sldMkLst>
        <pc:picChg chg="del">
          <ac:chgData name="am i who" userId="4b6389a2c128101d" providerId="Windows Live" clId="Web-{BDD684CE-BAE3-40BE-A209-3D9D8BC8BFE9}" dt="2020-09-15T08:32:04.577" v="219"/>
          <ac:picMkLst>
            <pc:docMk/>
            <pc:sldMk cId="2704197122" sldId="432"/>
            <ac:picMk id="2" creationId="{BE3324BD-02DE-4FB4-9930-70F97E77DCC7}"/>
          </ac:picMkLst>
        </pc:picChg>
        <pc:picChg chg="add mod">
          <ac:chgData name="am i who" userId="4b6389a2c128101d" providerId="Windows Live" clId="Web-{BDD684CE-BAE3-40BE-A209-3D9D8BC8BFE9}" dt="2020-09-15T08:32:45.422" v="223" actId="1076"/>
          <ac:picMkLst>
            <pc:docMk/>
            <pc:sldMk cId="2704197122" sldId="432"/>
            <ac:picMk id="3" creationId="{B3D6B47C-2BD0-4BF7-95A7-AF89DC8B24E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45:37.969" v="232" actId="1076"/>
        <pc:sldMkLst>
          <pc:docMk/>
          <pc:sldMk cId="1478324103" sldId="433"/>
        </pc:sldMkLst>
        <pc:picChg chg="add mod">
          <ac:chgData name="am i who" userId="4b6389a2c128101d" providerId="Windows Live" clId="Web-{BDD684CE-BAE3-40BE-A209-3D9D8BC8BFE9}" dt="2020-09-15T08:45:37.969" v="232" actId="1076"/>
          <ac:picMkLst>
            <pc:docMk/>
            <pc:sldMk cId="1478324103" sldId="433"/>
            <ac:picMk id="2" creationId="{EC3BEBA8-49A1-42A3-BA79-1CD53031E2A0}"/>
          </ac:picMkLst>
        </pc:picChg>
        <pc:picChg chg="del">
          <ac:chgData name="am i who" userId="4b6389a2c128101d" providerId="Windows Live" clId="Web-{BDD684CE-BAE3-40BE-A209-3D9D8BC8BFE9}" dt="2020-09-15T08:34:21.330" v="225"/>
          <ac:picMkLst>
            <pc:docMk/>
            <pc:sldMk cId="1478324103" sldId="433"/>
            <ac:picMk id="3" creationId="{B3D6B47C-2BD0-4BF7-95A7-AF89DC8B24E1}"/>
          </ac:picMkLst>
        </pc:picChg>
      </pc:sldChg>
      <pc:sldChg chg="addSp delSp modSp add replId">
        <pc:chgData name="am i who" userId="4b6389a2c128101d" providerId="Windows Live" clId="Web-{BDD684CE-BAE3-40BE-A209-3D9D8BC8BFE9}" dt="2020-09-15T08:47:53.721" v="239" actId="1076"/>
        <pc:sldMkLst>
          <pc:docMk/>
          <pc:sldMk cId="4242987144" sldId="434"/>
        </pc:sldMkLst>
        <pc:picChg chg="del">
          <ac:chgData name="am i who" userId="4b6389a2c128101d" providerId="Windows Live" clId="Web-{BDD684CE-BAE3-40BE-A209-3D9D8BC8BFE9}" dt="2020-09-15T08:45:43.234" v="234"/>
          <ac:picMkLst>
            <pc:docMk/>
            <pc:sldMk cId="4242987144" sldId="434"/>
            <ac:picMk id="2" creationId="{EC3BEBA8-49A1-42A3-BA79-1CD53031E2A0}"/>
          </ac:picMkLst>
        </pc:picChg>
        <pc:picChg chg="add mod">
          <ac:chgData name="am i who" userId="4b6389a2c128101d" providerId="Windows Live" clId="Web-{BDD684CE-BAE3-40BE-A209-3D9D8BC8BFE9}" dt="2020-09-15T08:47:53.721" v="239" actId="1076"/>
          <ac:picMkLst>
            <pc:docMk/>
            <pc:sldMk cId="4242987144" sldId="434"/>
            <ac:picMk id="3" creationId="{C5F22668-CD94-4287-BFED-13ACDD2009CA}"/>
          </ac:picMkLst>
        </pc:picChg>
      </pc:sldChg>
      <pc:sldChg chg="addSp delSp modSp add replId">
        <pc:chgData name="am i who" userId="4b6389a2c128101d" providerId="Windows Live" clId="Web-{BDD684CE-BAE3-40BE-A209-3D9D8BC8BFE9}" dt="2020-09-15T08:55:11.339" v="250"/>
        <pc:sldMkLst>
          <pc:docMk/>
          <pc:sldMk cId="130958846" sldId="435"/>
        </pc:sldMkLst>
        <pc:picChg chg="add mod">
          <ac:chgData name="am i who" userId="4b6389a2c128101d" providerId="Windows Live" clId="Web-{BDD684CE-BAE3-40BE-A209-3D9D8BC8BFE9}" dt="2020-09-15T08:51:22.538" v="247" actId="14100"/>
          <ac:picMkLst>
            <pc:docMk/>
            <pc:sldMk cId="130958846" sldId="435"/>
            <ac:picMk id="2" creationId="{CBBB286E-253D-4FA0-B683-121BEC09DD41}"/>
          </ac:picMkLst>
        </pc:picChg>
        <pc:picChg chg="del">
          <ac:chgData name="am i who" userId="4b6389a2c128101d" providerId="Windows Live" clId="Web-{BDD684CE-BAE3-40BE-A209-3D9D8BC8BFE9}" dt="2020-09-15T08:50:54.069" v="241"/>
          <ac:picMkLst>
            <pc:docMk/>
            <pc:sldMk cId="130958846" sldId="435"/>
            <ac:picMk id="3" creationId="{C5F22668-CD94-4287-BFED-13ACDD2009CA}"/>
          </ac:picMkLst>
        </pc:picChg>
        <pc:picChg chg="add del mod">
          <ac:chgData name="am i who" userId="4b6389a2c128101d" providerId="Windows Live" clId="Web-{BDD684CE-BAE3-40BE-A209-3D9D8BC8BFE9}" dt="2020-09-15T08:55:11.339" v="250"/>
          <ac:picMkLst>
            <pc:docMk/>
            <pc:sldMk cId="130958846" sldId="435"/>
            <ac:picMk id="4" creationId="{7764C968-EF6C-437F-B4EE-A274AEC401BF}"/>
          </ac:picMkLst>
        </pc:picChg>
      </pc:sldChg>
      <pc:sldChg chg="addSp delSp modSp add replId">
        <pc:chgData name="am i who" userId="4b6389a2c128101d" providerId="Windows Live" clId="Web-{BDD684CE-BAE3-40BE-A209-3D9D8BC8BFE9}" dt="2020-09-15T08:59:38.720" v="257"/>
        <pc:sldMkLst>
          <pc:docMk/>
          <pc:sldMk cId="1345826417" sldId="436"/>
        </pc:sldMkLst>
        <pc:picChg chg="del">
          <ac:chgData name="am i who" userId="4b6389a2c128101d" providerId="Windows Live" clId="Web-{BDD684CE-BAE3-40BE-A209-3D9D8BC8BFE9}" dt="2020-09-15T08:55:12.964" v="251"/>
          <ac:picMkLst>
            <pc:docMk/>
            <pc:sldMk cId="1345826417" sldId="436"/>
            <ac:picMk id="2" creationId="{CBBB286E-253D-4FA0-B683-121BEC09DD41}"/>
          </ac:picMkLst>
        </pc:picChg>
        <pc:picChg chg="add del mod">
          <ac:chgData name="am i who" userId="4b6389a2c128101d" providerId="Windows Live" clId="Web-{BDD684CE-BAE3-40BE-A209-3D9D8BC8BFE9}" dt="2020-09-15T08:59:38.720" v="257"/>
          <ac:picMkLst>
            <pc:docMk/>
            <pc:sldMk cId="1345826417" sldId="436"/>
            <ac:picMk id="3" creationId="{00FC45B2-A837-4D43-BBA6-AAA247AB4598}"/>
          </ac:picMkLst>
        </pc:picChg>
        <pc:picChg chg="mod">
          <ac:chgData name="am i who" userId="4b6389a2c128101d" providerId="Windows Live" clId="Web-{BDD684CE-BAE3-40BE-A209-3D9D8BC8BFE9}" dt="2020-09-15T08:55:17.652" v="254" actId="1076"/>
          <ac:picMkLst>
            <pc:docMk/>
            <pc:sldMk cId="1345826417" sldId="436"/>
            <ac:picMk id="4" creationId="{7764C968-EF6C-437F-B4EE-A274AEC401BF}"/>
          </ac:picMkLst>
        </pc:picChg>
      </pc:sldChg>
      <pc:sldChg chg="delSp modSp add replId">
        <pc:chgData name="am i who" userId="4b6389a2c128101d" providerId="Windows Live" clId="Web-{BDD684CE-BAE3-40BE-A209-3D9D8BC8BFE9}" dt="2020-09-15T08:59:41.689" v="261" actId="1076"/>
        <pc:sldMkLst>
          <pc:docMk/>
          <pc:sldMk cId="3063783151" sldId="437"/>
        </pc:sldMkLst>
        <pc:picChg chg="mod">
          <ac:chgData name="am i who" userId="4b6389a2c128101d" providerId="Windows Live" clId="Web-{BDD684CE-BAE3-40BE-A209-3D9D8BC8BFE9}" dt="2020-09-15T08:59:41.689" v="261" actId="1076"/>
          <ac:picMkLst>
            <pc:docMk/>
            <pc:sldMk cId="3063783151" sldId="437"/>
            <ac:picMk id="3" creationId="{00FC45B2-A837-4D43-BBA6-AAA247AB4598}"/>
          </ac:picMkLst>
        </pc:picChg>
        <pc:picChg chg="del">
          <ac:chgData name="am i who" userId="4b6389a2c128101d" providerId="Windows Live" clId="Web-{BDD684CE-BAE3-40BE-A209-3D9D8BC8BFE9}" dt="2020-09-15T08:59:38.735" v="258"/>
          <ac:picMkLst>
            <pc:docMk/>
            <pc:sldMk cId="3063783151" sldId="437"/>
            <ac:picMk id="4" creationId="{7764C968-EF6C-437F-B4EE-A274AEC401BF}"/>
          </ac:picMkLst>
        </pc:picChg>
      </pc:sldChg>
      <pc:sldChg chg="addSp delSp modSp add replId">
        <pc:chgData name="am i who" userId="4b6389a2c128101d" providerId="Windows Live" clId="Web-{BDD684CE-BAE3-40BE-A209-3D9D8BC8BFE9}" dt="2020-09-15T09:04:55.445" v="272" actId="20577"/>
        <pc:sldMkLst>
          <pc:docMk/>
          <pc:sldMk cId="168312134" sldId="438"/>
        </pc:sldMkLst>
        <pc:spChg chg="add mod">
          <ac:chgData name="am i who" userId="4b6389a2c128101d" providerId="Windows Live" clId="Web-{BDD684CE-BAE3-40BE-A209-3D9D8BC8BFE9}" dt="2020-09-15T09:04:55.445" v="272" actId="20577"/>
          <ac:spMkLst>
            <pc:docMk/>
            <pc:sldMk cId="168312134" sldId="438"/>
            <ac:spMk id="4" creationId="{7B18D806-48EA-4D46-AB7D-B63CF2B77F4A}"/>
          </ac:spMkLst>
        </pc:spChg>
        <pc:spChg chg="del">
          <ac:chgData name="am i who" userId="4b6389a2c128101d" providerId="Windows Live" clId="Web-{BDD684CE-BAE3-40BE-A209-3D9D8BC8BFE9}" dt="2020-09-15T09:04:23.444" v="267"/>
          <ac:spMkLst>
            <pc:docMk/>
            <pc:sldMk cId="168312134" sldId="438"/>
            <ac:spMk id="5" creationId="{BDC34F85-FC21-4661-9E6A-9841141FAA64}"/>
          </ac:spMkLst>
        </pc:spChg>
        <pc:picChg chg="add mod">
          <ac:chgData name="am i who" userId="4b6389a2c128101d" providerId="Windows Live" clId="Web-{BDD684CE-BAE3-40BE-A209-3D9D8BC8BFE9}" dt="2020-09-15T09:04:23.491" v="268" actId="1076"/>
          <ac:picMkLst>
            <pc:docMk/>
            <pc:sldMk cId="168312134" sldId="438"/>
            <ac:picMk id="2" creationId="{DF938E82-3233-4243-9700-90A7358ACDE1}"/>
          </ac:picMkLst>
        </pc:picChg>
        <pc:picChg chg="del">
          <ac:chgData name="am i who" userId="4b6389a2c128101d" providerId="Windows Live" clId="Web-{BDD684CE-BAE3-40BE-A209-3D9D8BC8BFE9}" dt="2020-09-15T09:03:57.741" v="263"/>
          <ac:picMkLst>
            <pc:docMk/>
            <pc:sldMk cId="168312134" sldId="438"/>
            <ac:picMk id="3" creationId="{00FC45B2-A837-4D43-BBA6-AAA247AB4598}"/>
          </ac:picMkLst>
        </pc:picChg>
      </pc:sldChg>
      <pc:sldChg chg="addSp delSp modSp add replId">
        <pc:chgData name="am i who" userId="4b6389a2c128101d" providerId="Windows Live" clId="Web-{BDD684CE-BAE3-40BE-A209-3D9D8BC8BFE9}" dt="2020-09-15T09:06:20.853" v="278" actId="1076"/>
        <pc:sldMkLst>
          <pc:docMk/>
          <pc:sldMk cId="2722358376" sldId="439"/>
        </pc:sldMkLst>
        <pc:picChg chg="add mod">
          <ac:chgData name="am i who" userId="4b6389a2c128101d" providerId="Windows Live" clId="Web-{BDD684CE-BAE3-40BE-A209-3D9D8BC8BFE9}" dt="2020-09-15T09:06:20.853" v="278" actId="1076"/>
          <ac:picMkLst>
            <pc:docMk/>
            <pc:sldMk cId="2722358376" sldId="439"/>
            <ac:picMk id="2" creationId="{34FB09E0-378D-4BDE-8B62-F8819AFF79F0}"/>
          </ac:picMkLst>
        </pc:picChg>
        <pc:picChg chg="del">
          <ac:chgData name="am i who" userId="4b6389a2c128101d" providerId="Windows Live" clId="Web-{BDD684CE-BAE3-40BE-A209-3D9D8BC8BFE9}" dt="2020-09-15T09:05:51.384" v="274"/>
          <ac:picMkLst>
            <pc:docMk/>
            <pc:sldMk cId="2722358376" sldId="439"/>
            <ac:picMk id="3" creationId="{00FC45B2-A837-4D43-BBA6-AAA247AB4598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1:27.109" v="296" actId="1076"/>
        <pc:sldMkLst>
          <pc:docMk/>
          <pc:sldMk cId="1376765825" sldId="440"/>
        </pc:sldMkLst>
        <pc:picChg chg="del">
          <ac:chgData name="am i who" userId="4b6389a2c128101d" providerId="Windows Live" clId="Web-{BDD684CE-BAE3-40BE-A209-3D9D8BC8BFE9}" dt="2020-09-15T09:07:08.713" v="280"/>
          <ac:picMkLst>
            <pc:docMk/>
            <pc:sldMk cId="1376765825" sldId="440"/>
            <ac:picMk id="2" creationId="{34FB09E0-378D-4BDE-8B62-F8819AFF79F0}"/>
          </ac:picMkLst>
        </pc:picChg>
        <pc:picChg chg="add del mod">
          <ac:chgData name="am i who" userId="4b6389a2c128101d" providerId="Windows Live" clId="Web-{BDD684CE-BAE3-40BE-A209-3D9D8BC8BFE9}" dt="2020-09-15T09:10:32.780" v="290"/>
          <ac:picMkLst>
            <pc:docMk/>
            <pc:sldMk cId="1376765825" sldId="440"/>
            <ac:picMk id="3" creationId="{FB0A5E66-097F-486D-AC0E-2EFE779E155F}"/>
          </ac:picMkLst>
        </pc:picChg>
        <pc:picChg chg="add mod">
          <ac:chgData name="am i who" userId="4b6389a2c128101d" providerId="Windows Live" clId="Web-{BDD684CE-BAE3-40BE-A209-3D9D8BC8BFE9}" dt="2020-09-15T09:11:27.109" v="296" actId="1076"/>
          <ac:picMkLst>
            <pc:docMk/>
            <pc:sldMk cId="1376765825" sldId="440"/>
            <ac:picMk id="4" creationId="{4069C09A-2AD9-47E9-B546-36AC24150C6A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2:32.141" v="304" actId="14100"/>
        <pc:sldMkLst>
          <pc:docMk/>
          <pc:sldMk cId="4284687458" sldId="441"/>
        </pc:sldMkLst>
        <pc:picChg chg="add mod">
          <ac:chgData name="am i who" userId="4b6389a2c128101d" providerId="Windows Live" clId="Web-{BDD684CE-BAE3-40BE-A209-3D9D8BC8BFE9}" dt="2020-09-15T09:12:32.141" v="304" actId="14100"/>
          <ac:picMkLst>
            <pc:docMk/>
            <pc:sldMk cId="4284687458" sldId="441"/>
            <ac:picMk id="2" creationId="{4A3FA310-E874-4E97-A7D3-7EEC6A7E8430}"/>
          </ac:picMkLst>
        </pc:picChg>
        <pc:picChg chg="del">
          <ac:chgData name="am i who" userId="4b6389a2c128101d" providerId="Windows Live" clId="Web-{BDD684CE-BAE3-40BE-A209-3D9D8BC8BFE9}" dt="2020-09-15T09:11:55.625" v="298"/>
          <ac:picMkLst>
            <pc:docMk/>
            <pc:sldMk cId="4284687458" sldId="441"/>
            <ac:picMk id="4" creationId="{4069C09A-2AD9-47E9-B546-36AC24150C6A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4:00.721" v="317" actId="20577"/>
        <pc:sldMkLst>
          <pc:docMk/>
          <pc:sldMk cId="208472993" sldId="442"/>
        </pc:sldMkLst>
        <pc:spChg chg="add mod">
          <ac:chgData name="am i who" userId="4b6389a2c128101d" providerId="Windows Live" clId="Web-{BDD684CE-BAE3-40BE-A209-3D9D8BC8BFE9}" dt="2020-09-15T09:14:00.721" v="317" actId="20577"/>
          <ac:spMkLst>
            <pc:docMk/>
            <pc:sldMk cId="208472993" sldId="442"/>
            <ac:spMk id="4" creationId="{482195C0-7D3D-4735-870A-DA1BCB53DF2D}"/>
          </ac:spMkLst>
        </pc:spChg>
        <pc:picChg chg="del">
          <ac:chgData name="am i who" userId="4b6389a2c128101d" providerId="Windows Live" clId="Web-{BDD684CE-BAE3-40BE-A209-3D9D8BC8BFE9}" dt="2020-09-15T09:13:08.236" v="306"/>
          <ac:picMkLst>
            <pc:docMk/>
            <pc:sldMk cId="208472993" sldId="442"/>
            <ac:picMk id="2" creationId="{4A3FA310-E874-4E97-A7D3-7EEC6A7E8430}"/>
          </ac:picMkLst>
        </pc:picChg>
        <pc:picChg chg="add mod">
          <ac:chgData name="am i who" userId="4b6389a2c128101d" providerId="Windows Live" clId="Web-{BDD684CE-BAE3-40BE-A209-3D9D8BC8BFE9}" dt="2020-09-15T09:13:57.846" v="315" actId="1076"/>
          <ac:picMkLst>
            <pc:docMk/>
            <pc:sldMk cId="208472993" sldId="442"/>
            <ac:picMk id="3" creationId="{7C600245-08C7-4A6D-B2B4-79628FD82084}"/>
          </ac:picMkLst>
        </pc:picChg>
      </pc:sldChg>
      <pc:sldChg chg="addSp delSp modSp add replId">
        <pc:chgData name="am i who" userId="4b6389a2c128101d" providerId="Windows Live" clId="Web-{BDD684CE-BAE3-40BE-A209-3D9D8BC8BFE9}" dt="2020-09-15T09:16:54.412" v="325" actId="1076"/>
        <pc:sldMkLst>
          <pc:docMk/>
          <pc:sldMk cId="2105154278" sldId="443"/>
        </pc:sldMkLst>
        <pc:spChg chg="del">
          <ac:chgData name="am i who" userId="4b6389a2c128101d" providerId="Windows Live" clId="Web-{BDD684CE-BAE3-40BE-A209-3D9D8BC8BFE9}" dt="2020-09-15T09:16:40.553" v="320"/>
          <ac:spMkLst>
            <pc:docMk/>
            <pc:sldMk cId="2105154278" sldId="443"/>
            <ac:spMk id="4" creationId="{482195C0-7D3D-4735-870A-DA1BCB53DF2D}"/>
          </ac:spMkLst>
        </pc:spChg>
        <pc:spChg chg="add del mod">
          <ac:chgData name="am i who" userId="4b6389a2c128101d" providerId="Windows Live" clId="Web-{BDD684CE-BAE3-40BE-A209-3D9D8BC8BFE9}" dt="2020-09-15T09:16:46.412" v="321"/>
          <ac:spMkLst>
            <pc:docMk/>
            <pc:sldMk cId="2105154278" sldId="443"/>
            <ac:spMk id="6" creationId="{19EB1B75-832D-4130-9574-5805C487DA7A}"/>
          </ac:spMkLst>
        </pc:spChg>
        <pc:picChg chg="del">
          <ac:chgData name="am i who" userId="4b6389a2c128101d" providerId="Windows Live" clId="Web-{BDD684CE-BAE3-40BE-A209-3D9D8BC8BFE9}" dt="2020-09-15T09:16:25.427" v="319"/>
          <ac:picMkLst>
            <pc:docMk/>
            <pc:sldMk cId="2105154278" sldId="443"/>
            <ac:picMk id="3" creationId="{7C600245-08C7-4A6D-B2B4-79628FD82084}"/>
          </ac:picMkLst>
        </pc:picChg>
        <pc:picChg chg="add mod">
          <ac:chgData name="am i who" userId="4b6389a2c128101d" providerId="Windows Live" clId="Web-{BDD684CE-BAE3-40BE-A209-3D9D8BC8BFE9}" dt="2020-09-15T09:16:54.412" v="325" actId="1076"/>
          <ac:picMkLst>
            <pc:docMk/>
            <pc:sldMk cId="2105154278" sldId="443"/>
            <ac:picMk id="7" creationId="{6C88644F-41EE-43BB-814F-7483930D65C1}"/>
          </ac:picMkLst>
        </pc:picChg>
      </pc:sldChg>
      <pc:sldChg chg="addSp delSp modSp add replId">
        <pc:chgData name="am i who" userId="4b6389a2c128101d" providerId="Windows Live" clId="Web-{BDD684CE-BAE3-40BE-A209-3D9D8BC8BFE9}" dt="2020-09-15T09:20:43.339" v="336" actId="1076"/>
        <pc:sldMkLst>
          <pc:docMk/>
          <pc:sldMk cId="622989469" sldId="444"/>
        </pc:sldMkLst>
        <pc:picChg chg="add mod">
          <ac:chgData name="am i who" userId="4b6389a2c128101d" providerId="Windows Live" clId="Web-{BDD684CE-BAE3-40BE-A209-3D9D8BC8BFE9}" dt="2020-09-15T09:20:43.339" v="336" actId="1076"/>
          <ac:picMkLst>
            <pc:docMk/>
            <pc:sldMk cId="622989469" sldId="444"/>
            <ac:picMk id="2" creationId="{F0C030E4-828A-435E-BD83-92D6AF7D2720}"/>
          </ac:picMkLst>
        </pc:picChg>
        <pc:picChg chg="del">
          <ac:chgData name="am i who" userId="4b6389a2c128101d" providerId="Windows Live" clId="Web-{BDD684CE-BAE3-40BE-A209-3D9D8BC8BFE9}" dt="2020-09-15T09:17:16.381" v="327"/>
          <ac:picMkLst>
            <pc:docMk/>
            <pc:sldMk cId="622989469" sldId="444"/>
            <ac:picMk id="7" creationId="{6C88644F-41EE-43BB-814F-7483930D65C1}"/>
          </ac:picMkLst>
        </pc:picChg>
      </pc:sldChg>
      <pc:sldChg chg="delSp add replId">
        <pc:chgData name="am i who" userId="4b6389a2c128101d" providerId="Windows Live" clId="Web-{BDD684CE-BAE3-40BE-A209-3D9D8BC8BFE9}" dt="2020-09-15T09:22:55.904" v="338"/>
        <pc:sldMkLst>
          <pc:docMk/>
          <pc:sldMk cId="2754541020" sldId="445"/>
        </pc:sldMkLst>
        <pc:picChg chg="del">
          <ac:chgData name="am i who" userId="4b6389a2c128101d" providerId="Windows Live" clId="Web-{BDD684CE-BAE3-40BE-A209-3D9D8BC8BFE9}" dt="2020-09-15T09:22:55.904" v="338"/>
          <ac:picMkLst>
            <pc:docMk/>
            <pc:sldMk cId="2754541020" sldId="445"/>
            <ac:picMk id="2" creationId="{F0C030E4-828A-435E-BD83-92D6AF7D2720}"/>
          </ac:picMkLst>
        </pc:picChg>
      </pc:sldChg>
    </pc:docChg>
  </pc:docChgLst>
  <pc:docChgLst>
    <pc:chgData name="am i who" userId="4b6389a2c128101d" providerId="Windows Live" clId="Web-{F16BD528-1B07-4158-BFA6-308D4DED56AA}"/>
    <pc:docChg chg="modSld">
      <pc:chgData name="am i who" userId="4b6389a2c128101d" providerId="Windows Live" clId="Web-{F16BD528-1B07-4158-BFA6-308D4DED56AA}" dt="2020-08-05T23:52:06.612" v="2" actId="1076"/>
      <pc:docMkLst>
        <pc:docMk/>
      </pc:docMkLst>
      <pc:sldChg chg="modSp">
        <pc:chgData name="am i who" userId="4b6389a2c128101d" providerId="Windows Live" clId="Web-{F16BD528-1B07-4158-BFA6-308D4DED56AA}" dt="2020-08-05T23:52:06.612" v="2" actId="1076"/>
        <pc:sldMkLst>
          <pc:docMk/>
          <pc:sldMk cId="2999572607" sldId="280"/>
        </pc:sldMkLst>
        <pc:picChg chg="mod">
          <ac:chgData name="am i who" userId="4b6389a2c128101d" providerId="Windows Live" clId="Web-{F16BD528-1B07-4158-BFA6-308D4DED56AA}" dt="2020-08-05T23:52:06.612" v="2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42B79A35-0F45-4233-95F0-F1FE5CCF69C6}"/>
    <pc:docChg chg="addSld modSld sldOrd">
      <pc:chgData name="am i who" userId="4b6389a2c128101d" providerId="Windows Live" clId="Web-{42B79A35-0F45-4233-95F0-F1FE5CCF69C6}" dt="2020-07-16T04:49:40.835" v="123" actId="20577"/>
      <pc:docMkLst>
        <pc:docMk/>
      </pc:docMkLst>
      <pc:sldChg chg="modSp">
        <pc:chgData name="am i who" userId="4b6389a2c128101d" providerId="Windows Live" clId="Web-{42B79A35-0F45-4233-95F0-F1FE5CCF69C6}" dt="2020-07-16T04:45:54.459" v="89" actId="20577"/>
        <pc:sldMkLst>
          <pc:docMk/>
          <pc:sldMk cId="780321259" sldId="258"/>
        </pc:sldMkLst>
        <pc:spChg chg="mod">
          <ac:chgData name="am i who" userId="4b6389a2c128101d" providerId="Windows Live" clId="Web-{42B79A35-0F45-4233-95F0-F1FE5CCF69C6}" dt="2020-07-16T04:45:54.459" v="89" actId="20577"/>
          <ac:spMkLst>
            <pc:docMk/>
            <pc:sldMk cId="780321259" sldId="258"/>
            <ac:spMk id="8" creationId="{00000000-0000-0000-0000-000000000000}"/>
          </ac:spMkLst>
        </pc:spChg>
      </pc:sldChg>
      <pc:sldChg chg="modSp">
        <pc:chgData name="am i who" userId="4b6389a2c128101d" providerId="Windows Live" clId="Web-{42B79A35-0F45-4233-95F0-F1FE5CCF69C6}" dt="2020-07-16T04:48:34.522" v="96" actId="20577"/>
        <pc:sldMkLst>
          <pc:docMk/>
          <pc:sldMk cId="573506406" sldId="260"/>
        </pc:sldMkLst>
        <pc:spChg chg="mod">
          <ac:chgData name="am i who" userId="4b6389a2c128101d" providerId="Windows Live" clId="Web-{42B79A35-0F45-4233-95F0-F1FE5CCF69C6}" dt="2020-07-16T04:48:34.522" v="96" actId="20577"/>
          <ac:spMkLst>
            <pc:docMk/>
            <pc:sldMk cId="573506406" sldId="260"/>
            <ac:spMk id="2" creationId="{00000000-0000-0000-0000-000000000000}"/>
          </ac:spMkLst>
        </pc:spChg>
      </pc:sldChg>
      <pc:sldChg chg="addSp delSp modSp add replId">
        <pc:chgData name="am i who" userId="4b6389a2c128101d" providerId="Windows Live" clId="Web-{42B79A35-0F45-4233-95F0-F1FE5CCF69C6}" dt="2020-07-16T04:48:44.976" v="99"/>
        <pc:sldMkLst>
          <pc:docMk/>
          <pc:sldMk cId="2296158195" sldId="271"/>
        </pc:sldMkLst>
        <pc:spChg chg="mod">
          <ac:chgData name="am i who" userId="4b6389a2c128101d" providerId="Windows Live" clId="Web-{42B79A35-0F45-4233-95F0-F1FE5CCF69C6}" dt="2020-07-16T04:43:52.021" v="54" actId="20577"/>
          <ac:spMkLst>
            <pc:docMk/>
            <pc:sldMk cId="2296158195" sldId="271"/>
            <ac:spMk id="5" creationId="{00000000-0000-0000-0000-000000000000}"/>
          </ac:spMkLst>
        </pc:spChg>
        <pc:picChg chg="add del mod">
          <ac:chgData name="am i who" userId="4b6389a2c128101d" providerId="Windows Live" clId="Web-{42B79A35-0F45-4233-95F0-F1FE5CCF69C6}" dt="2020-07-16T04:48:44.976" v="99"/>
          <ac:picMkLst>
            <pc:docMk/>
            <pc:sldMk cId="2296158195" sldId="271"/>
            <ac:picMk id="3" creationId="{420D4264-C187-4A2C-BDDF-D96D5BD637D4}"/>
          </ac:picMkLst>
        </pc:picChg>
      </pc:sldChg>
      <pc:sldChg chg="addSp delSp modSp add ord replId">
        <pc:chgData name="am i who" userId="4b6389a2c128101d" providerId="Windows Live" clId="Web-{42B79A35-0F45-4233-95F0-F1FE5CCF69C6}" dt="2020-07-16T04:49:40.288" v="121" actId="20577"/>
        <pc:sldMkLst>
          <pc:docMk/>
          <pc:sldMk cId="1026248315" sldId="272"/>
        </pc:sldMkLst>
        <pc:spChg chg="mod">
          <ac:chgData name="am i who" userId="4b6389a2c128101d" providerId="Windows Live" clId="Web-{42B79A35-0F45-4233-95F0-F1FE5CCF69C6}" dt="2020-07-16T04:49:40.288" v="121" actId="20577"/>
          <ac:spMkLst>
            <pc:docMk/>
            <pc:sldMk cId="1026248315" sldId="272"/>
            <ac:spMk id="5" creationId="{00000000-0000-0000-0000-000000000000}"/>
          </ac:spMkLst>
        </pc:spChg>
        <pc:spChg chg="add del mod">
          <ac:chgData name="am i who" userId="4b6389a2c128101d" providerId="Windows Live" clId="Web-{42B79A35-0F45-4233-95F0-F1FE5CCF69C6}" dt="2020-07-16T04:49:00.663" v="107"/>
          <ac:spMkLst>
            <pc:docMk/>
            <pc:sldMk cId="1026248315" sldId="272"/>
            <ac:spMk id="7" creationId="{06BA1AFD-A911-48FD-A29B-A7516E44C3A6}"/>
          </ac:spMkLst>
        </pc:spChg>
        <pc:spChg chg="del">
          <ac:chgData name="am i who" userId="4b6389a2c128101d" providerId="Windows Live" clId="Web-{42B79A35-0F45-4233-95F0-F1FE5CCF69C6}" dt="2020-07-16T04:48:50.663" v="103"/>
          <ac:spMkLst>
            <pc:docMk/>
            <pc:sldMk cId="1026248315" sldId="272"/>
            <ac:spMk id="10" creationId="{00000000-0000-0000-0000-000000000000}"/>
          </ac:spMkLst>
        </pc:spChg>
        <pc:picChg chg="del">
          <ac:chgData name="am i who" userId="4b6389a2c128101d" providerId="Windows Live" clId="Web-{42B79A35-0F45-4233-95F0-F1FE5CCF69C6}" dt="2020-07-16T04:48:50.632" v="101"/>
          <ac:picMkLst>
            <pc:docMk/>
            <pc:sldMk cId="1026248315" sldId="272"/>
            <ac:picMk id="2" creationId="{00000000-0000-0000-0000-000000000000}"/>
          </ac:picMkLst>
        </pc:picChg>
        <pc:picChg chg="mod">
          <ac:chgData name="am i who" userId="4b6389a2c128101d" providerId="Windows Live" clId="Web-{42B79A35-0F45-4233-95F0-F1FE5CCF69C6}" dt="2020-07-16T04:49:03.710" v="108" actId="14100"/>
          <ac:picMkLst>
            <pc:docMk/>
            <pc:sldMk cId="1026248315" sldId="272"/>
            <ac:picMk id="3" creationId="{420D4264-C187-4A2C-BDDF-D96D5BD637D4}"/>
          </ac:picMkLst>
        </pc:picChg>
        <pc:picChg chg="del">
          <ac:chgData name="am i who" userId="4b6389a2c128101d" providerId="Windows Live" clId="Web-{42B79A35-0F45-4233-95F0-F1FE5CCF69C6}" dt="2020-07-16T04:48:50.663" v="104"/>
          <ac:picMkLst>
            <pc:docMk/>
            <pc:sldMk cId="1026248315" sldId="272"/>
            <ac:picMk id="6" creationId="{00000000-0000-0000-0000-000000000000}"/>
          </ac:picMkLst>
        </pc:picChg>
        <pc:picChg chg="del">
          <ac:chgData name="am i who" userId="4b6389a2c128101d" providerId="Windows Live" clId="Web-{42B79A35-0F45-4233-95F0-F1FE5CCF69C6}" dt="2020-07-16T04:48:50.632" v="102"/>
          <ac:picMkLst>
            <pc:docMk/>
            <pc:sldMk cId="1026248315" sldId="272"/>
            <ac:picMk id="11" creationId="{00000000-0000-0000-0000-000000000000}"/>
          </ac:picMkLst>
        </pc:picChg>
      </pc:sldChg>
    </pc:docChg>
  </pc:docChgLst>
  <pc:docChgLst>
    <pc:chgData name="am i who" userId="4b6389a2c128101d" providerId="Windows Live" clId="Web-{5EC9D510-0A2B-4692-A018-2388A3F8641B}"/>
    <pc:docChg chg="addSld delSld modSld sldOrd addMainMaster">
      <pc:chgData name="am i who" userId="4b6389a2c128101d" providerId="Windows Live" clId="Web-{5EC9D510-0A2B-4692-A018-2388A3F8641B}" dt="2020-08-05T12:53:50.062" v="2356" actId="1076"/>
      <pc:docMkLst>
        <pc:docMk/>
      </pc:docMkLst>
      <pc:sldChg chg="del">
        <pc:chgData name="am i who" userId="4b6389a2c128101d" providerId="Windows Live" clId="Web-{5EC9D510-0A2B-4692-A018-2388A3F8641B}" dt="2020-08-05T10:50:33.651" v="1071"/>
        <pc:sldMkLst>
          <pc:docMk/>
          <pc:sldMk cId="2243163688" sldId="257"/>
        </pc:sldMkLst>
      </pc:sldChg>
      <pc:sldChg chg="addSp delSp modSp ord">
        <pc:chgData name="am i who" userId="4b6389a2c128101d" providerId="Windows Live" clId="Web-{5EC9D510-0A2B-4692-A018-2388A3F8641B}" dt="2020-08-05T11:50:19.335" v="1603" actId="20577"/>
        <pc:sldMkLst>
          <pc:docMk/>
          <pc:sldMk cId="2219906467" sldId="259"/>
        </pc:sldMkLst>
        <pc:spChg chg="add del mod">
          <ac:chgData name="am i who" userId="4b6389a2c128101d" providerId="Windows Live" clId="Web-{5EC9D510-0A2B-4692-A018-2388A3F8641B}" dt="2020-08-05T11:49:55.256" v="1602"/>
          <ac:spMkLst>
            <pc:docMk/>
            <pc:sldMk cId="2219906467" sldId="259"/>
            <ac:spMk id="3" creationId="{27F11916-8D43-449C-A9E6-7849EF4C263A}"/>
          </ac:spMkLst>
        </pc:spChg>
        <pc:spChg chg="add del">
          <ac:chgData name="am i who" userId="4b6389a2c128101d" providerId="Windows Live" clId="Web-{5EC9D510-0A2B-4692-A018-2388A3F8641B}" dt="2020-08-05T10:30:09.322" v="595"/>
          <ac:spMkLst>
            <pc:docMk/>
            <pc:sldMk cId="2219906467" sldId="259"/>
            <ac:spMk id="4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30:03.572" v="594"/>
          <ac:spMkLst>
            <pc:docMk/>
            <pc:sldMk cId="2219906467" sldId="259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1:50:19.335" v="1603" actId="20577"/>
          <ac:spMkLst>
            <pc:docMk/>
            <pc:sldMk cId="2219906467" sldId="259"/>
            <ac:spMk id="7" creationId="{00000000-0000-0000-0000-000000000000}"/>
          </ac:spMkLst>
        </pc:spChg>
      </pc:sldChg>
      <pc:sldChg chg="delSp">
        <pc:chgData name="am i who" userId="4b6389a2c128101d" providerId="Windows Live" clId="Web-{5EC9D510-0A2B-4692-A018-2388A3F8641B}" dt="2020-08-05T10:31:02.544" v="606"/>
        <pc:sldMkLst>
          <pc:docMk/>
          <pc:sldMk cId="3849473654" sldId="262"/>
        </pc:sldMkLst>
        <pc:spChg chg="del">
          <ac:chgData name="am i who" userId="4b6389a2c128101d" providerId="Windows Live" clId="Web-{5EC9D510-0A2B-4692-A018-2388A3F8641B}" dt="2020-08-05T10:31:02.544" v="606"/>
          <ac:spMkLst>
            <pc:docMk/>
            <pc:sldMk cId="3849473654" sldId="262"/>
            <ac:spMk id="4" creationId="{00000000-0000-0000-0000-000000000000}"/>
          </ac:spMkLst>
        </pc:spChg>
      </pc:sldChg>
      <pc:sldChg chg="addSp delSp modSp add del">
        <pc:chgData name="am i who" userId="4b6389a2c128101d" providerId="Windows Live" clId="Web-{5EC9D510-0A2B-4692-A018-2388A3F8641B}" dt="2020-08-05T10:02:06.720" v="63"/>
        <pc:sldMkLst>
          <pc:docMk/>
          <pc:sldMk cId="2109944420" sldId="263"/>
        </pc:sldMkLst>
        <pc:spChg chg="mod">
          <ac:chgData name="am i who" userId="4b6389a2c128101d" providerId="Windows Live" clId="Web-{5EC9D510-0A2B-4692-A018-2388A3F8641B}" dt="2020-08-05T10:01:02.951" v="41" actId="20577"/>
          <ac:spMkLst>
            <pc:docMk/>
            <pc:sldMk cId="2109944420" sldId="263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02" v="44" actId="1076"/>
          <ac:spMkLst>
            <pc:docMk/>
            <pc:sldMk cId="2109944420" sldId="263"/>
            <ac:spMk id="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17" v="45" actId="1076"/>
          <ac:spMkLst>
            <pc:docMk/>
            <pc:sldMk cId="2109944420" sldId="26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33" v="46" actId="1076"/>
          <ac:spMkLst>
            <pc:docMk/>
            <pc:sldMk cId="2109944420" sldId="263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48" v="47" actId="1076"/>
          <ac:spMkLst>
            <pc:docMk/>
            <pc:sldMk cId="2109944420" sldId="263"/>
            <ac:spMk id="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64" v="48" actId="1076"/>
          <ac:spMkLst>
            <pc:docMk/>
            <pc:sldMk cId="2109944420" sldId="263"/>
            <ac:spMk id="7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80" v="49" actId="1076"/>
          <ac:spMkLst>
            <pc:docMk/>
            <pc:sldMk cId="2109944420" sldId="263"/>
            <ac:spMk id="8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95" v="50" actId="1076"/>
          <ac:spMkLst>
            <pc:docMk/>
            <pc:sldMk cId="2109944420" sldId="263"/>
            <ac:spMk id="9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13" v="51" actId="1076"/>
          <ac:spMkLst>
            <pc:docMk/>
            <pc:sldMk cId="2109944420" sldId="263"/>
            <ac:spMk id="10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27" v="52" actId="1076"/>
          <ac:spMkLst>
            <pc:docMk/>
            <pc:sldMk cId="2109944420" sldId="263"/>
            <ac:spMk id="11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42" v="53" actId="1076"/>
          <ac:spMkLst>
            <pc:docMk/>
            <pc:sldMk cId="2109944420" sldId="263"/>
            <ac:spMk id="1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58" v="54" actId="1076"/>
          <ac:spMkLst>
            <pc:docMk/>
            <pc:sldMk cId="2109944420" sldId="263"/>
            <ac:spMk id="1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75" v="55" actId="1076"/>
          <ac:spMkLst>
            <pc:docMk/>
            <pc:sldMk cId="2109944420" sldId="263"/>
            <ac:spMk id="1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89" v="56" actId="1076"/>
          <ac:spMkLst>
            <pc:docMk/>
            <pc:sldMk cId="2109944420" sldId="263"/>
            <ac:spMk id="1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05" v="57" actId="1076"/>
          <ac:spMkLst>
            <pc:docMk/>
            <pc:sldMk cId="2109944420" sldId="263"/>
            <ac:spMk id="1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20" v="58" actId="1076"/>
          <ac:spMkLst>
            <pc:docMk/>
            <pc:sldMk cId="2109944420" sldId="263"/>
            <ac:spMk id="17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01:35.219" v="62"/>
          <ac:spMkLst>
            <pc:docMk/>
            <pc:sldMk cId="2109944420" sldId="263"/>
            <ac:spMk id="19" creationId="{1EE97CE7-A01E-43DD-83A2-7BEF7CC6B170}"/>
          </ac:spMkLst>
        </pc:spChg>
        <pc:spChg chg="add del">
          <ac:chgData name="am i who" userId="4b6389a2c128101d" providerId="Windows Live" clId="Web-{5EC9D510-0A2B-4692-A018-2388A3F8641B}" dt="2020-08-05T10:01:35.219" v="61"/>
          <ac:spMkLst>
            <pc:docMk/>
            <pc:sldMk cId="2109944420" sldId="263"/>
            <ac:spMk id="21" creationId="{B77D6D07-684F-4FA6-9050-F7DA3DCF0A6E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12.119" v="596"/>
        <pc:sldMkLst>
          <pc:docMk/>
          <pc:sldMk cId="4057961244" sldId="263"/>
        </pc:sldMkLst>
        <pc:spChg chg="mod">
          <ac:chgData name="am i who" userId="4b6389a2c128101d" providerId="Windows Live" clId="Web-{5EC9D510-0A2B-4692-A018-2388A3F8641B}" dt="2020-08-05T10:02:30.424" v="95" actId="20577"/>
          <ac:spMkLst>
            <pc:docMk/>
            <pc:sldMk cId="4057961244" sldId="26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12.119" v="596"/>
          <ac:spMkLst>
            <pc:docMk/>
            <pc:sldMk cId="4057961244" sldId="263"/>
            <ac:spMk id="4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0:02:38.021" v="99"/>
          <ac:spMkLst>
            <pc:docMk/>
            <pc:sldMk cId="4057961244" sldId="263"/>
            <ac:spMk id="6" creationId="{66C670D2-B96C-4D78-97AA-00E16B951ADF}"/>
          </ac:spMkLst>
        </pc:spChg>
        <pc:spChg chg="del">
          <ac:chgData name="am i who" userId="4b6389a2c128101d" providerId="Windows Live" clId="Web-{5EC9D510-0A2B-4692-A018-2388A3F8641B}" dt="2020-08-05T10:02:35.065" v="98"/>
          <ac:spMkLst>
            <pc:docMk/>
            <pc:sldMk cId="4057961244" sldId="263"/>
            <ac:spMk id="7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2:51.597" v="101" actId="1076"/>
          <ac:spMkLst>
            <pc:docMk/>
            <pc:sldMk cId="4057961244" sldId="263"/>
            <ac:spMk id="8" creationId="{17EE471B-AB6E-4A57-BE49-FB0A174B6F57}"/>
          </ac:spMkLst>
        </pc:spChg>
        <pc:spChg chg="add del mod">
          <ac:chgData name="am i who" userId="4b6389a2c128101d" providerId="Windows Live" clId="Web-{5EC9D510-0A2B-4692-A018-2388A3F8641B}" dt="2020-08-05T10:03:26.615" v="129"/>
          <ac:spMkLst>
            <pc:docMk/>
            <pc:sldMk cId="4057961244" sldId="263"/>
            <ac:spMk id="9" creationId="{8718630E-4040-4BDA-A6DB-4988D997D425}"/>
          </ac:spMkLst>
        </pc:spChg>
        <pc:spChg chg="add del mod">
          <ac:chgData name="am i who" userId="4b6389a2c128101d" providerId="Windows Live" clId="Web-{5EC9D510-0A2B-4692-A018-2388A3F8641B}" dt="2020-08-05T10:03:26.615" v="128"/>
          <ac:spMkLst>
            <pc:docMk/>
            <pc:sldMk cId="4057961244" sldId="263"/>
            <ac:spMk id="10" creationId="{7C5AC243-CFFD-4729-9664-6D30D1B5705E}"/>
          </ac:spMkLst>
        </pc:spChg>
        <pc:spChg chg="add del mod">
          <ac:chgData name="am i who" userId="4b6389a2c128101d" providerId="Windows Live" clId="Web-{5EC9D510-0A2B-4692-A018-2388A3F8641B}" dt="2020-08-05T10:03:53.976" v="141" actId="20577"/>
          <ac:spMkLst>
            <pc:docMk/>
            <pc:sldMk cId="4057961244" sldId="263"/>
            <ac:spMk id="11" creationId="{62806302-5C08-4EC4-AECD-376635282C13}"/>
          </ac:spMkLst>
        </pc:spChg>
        <pc:spChg chg="add del mod">
          <ac:chgData name="am i who" userId="4b6389a2c128101d" providerId="Windows Live" clId="Web-{5EC9D510-0A2B-4692-A018-2388A3F8641B}" dt="2020-08-05T10:03:26.615" v="127"/>
          <ac:spMkLst>
            <pc:docMk/>
            <pc:sldMk cId="4057961244" sldId="263"/>
            <ac:spMk id="12" creationId="{459601AE-442F-43A0-978C-97463F9934BE}"/>
          </ac:spMkLst>
        </pc:spChg>
        <pc:spChg chg="add del mod">
          <ac:chgData name="am i who" userId="4b6389a2c128101d" providerId="Windows Live" clId="Web-{5EC9D510-0A2B-4692-A018-2388A3F8641B}" dt="2020-08-05T10:03:26.615" v="126"/>
          <ac:spMkLst>
            <pc:docMk/>
            <pc:sldMk cId="4057961244" sldId="263"/>
            <ac:spMk id="13" creationId="{BAB69268-A041-4129-A6CE-7D8E1092F9CC}"/>
          </ac:spMkLst>
        </pc:spChg>
        <pc:spChg chg="add mod">
          <ac:chgData name="am i who" userId="4b6389a2c128101d" providerId="Windows Live" clId="Web-{5EC9D510-0A2B-4692-A018-2388A3F8641B}" dt="2020-08-05T10:02:51.707" v="107" actId="1076"/>
          <ac:spMkLst>
            <pc:docMk/>
            <pc:sldMk cId="4057961244" sldId="263"/>
            <ac:spMk id="14" creationId="{175A70CA-EBEB-4841-9881-902D8D78E1D9}"/>
          </ac:spMkLst>
        </pc:spChg>
        <pc:spChg chg="add del mod">
          <ac:chgData name="am i who" userId="4b6389a2c128101d" providerId="Windows Live" clId="Web-{5EC9D510-0A2B-4692-A018-2388A3F8641B}" dt="2020-08-05T10:03:26.615" v="125"/>
          <ac:spMkLst>
            <pc:docMk/>
            <pc:sldMk cId="4057961244" sldId="263"/>
            <ac:spMk id="15" creationId="{30286EEC-E648-4B53-951C-722DC83A9078}"/>
          </ac:spMkLst>
        </pc:spChg>
        <pc:spChg chg="add del mod">
          <ac:chgData name="am i who" userId="4b6389a2c128101d" providerId="Windows Live" clId="Web-{5EC9D510-0A2B-4692-A018-2388A3F8641B}" dt="2020-08-05T10:03:26.615" v="124"/>
          <ac:spMkLst>
            <pc:docMk/>
            <pc:sldMk cId="4057961244" sldId="263"/>
            <ac:spMk id="16" creationId="{4E861005-E049-4D89-B2DD-8542ABF881B2}"/>
          </ac:spMkLst>
        </pc:spChg>
        <pc:spChg chg="add mod">
          <ac:chgData name="am i who" userId="4b6389a2c128101d" providerId="Windows Live" clId="Web-{5EC9D510-0A2B-4692-A018-2388A3F8641B}" dt="2020-08-05T10:02:51.769" v="110" actId="1076"/>
          <ac:spMkLst>
            <pc:docMk/>
            <pc:sldMk cId="4057961244" sldId="263"/>
            <ac:spMk id="17" creationId="{D4527BC2-5ADF-4FFF-9E3D-2407F69D49C7}"/>
          </ac:spMkLst>
        </pc:spChg>
        <pc:spChg chg="add del mod">
          <ac:chgData name="am i who" userId="4b6389a2c128101d" providerId="Windows Live" clId="Web-{5EC9D510-0A2B-4692-A018-2388A3F8641B}" dt="2020-08-05T10:03:26.615" v="123"/>
          <ac:spMkLst>
            <pc:docMk/>
            <pc:sldMk cId="4057961244" sldId="263"/>
            <ac:spMk id="18" creationId="{B41EBEE0-079B-4BE6-A530-D9D4C1F074B4}"/>
          </ac:spMkLst>
        </pc:spChg>
        <pc:spChg chg="add del mod">
          <ac:chgData name="am i who" userId="4b6389a2c128101d" providerId="Windows Live" clId="Web-{5EC9D510-0A2B-4692-A018-2388A3F8641B}" dt="2020-08-05T10:03:26.615" v="122"/>
          <ac:spMkLst>
            <pc:docMk/>
            <pc:sldMk cId="4057961244" sldId="263"/>
            <ac:spMk id="19" creationId="{31EDBCF6-B774-4DF7-BF35-7E41E2512F3B}"/>
          </ac:spMkLst>
        </pc:spChg>
        <pc:spChg chg="add del mod">
          <ac:chgData name="am i who" userId="4b6389a2c128101d" providerId="Windows Live" clId="Web-{5EC9D510-0A2B-4692-A018-2388A3F8641B}" dt="2020-08-05T10:03:26.615" v="121"/>
          <ac:spMkLst>
            <pc:docMk/>
            <pc:sldMk cId="4057961244" sldId="263"/>
            <ac:spMk id="20" creationId="{1BB55EBA-E062-477B-99B9-9E937243F42E}"/>
          </ac:spMkLst>
        </pc:spChg>
        <pc:spChg chg="add del mod">
          <ac:chgData name="am i who" userId="4b6389a2c128101d" providerId="Windows Live" clId="Web-{5EC9D510-0A2B-4692-A018-2388A3F8641B}" dt="2020-08-05T10:03:26.615" v="120"/>
          <ac:spMkLst>
            <pc:docMk/>
            <pc:sldMk cId="4057961244" sldId="263"/>
            <ac:spMk id="21" creationId="{B974DD52-BF35-4579-9E52-2F7997E6C25C}"/>
          </ac:spMkLst>
        </pc:spChg>
        <pc:spChg chg="add del mod">
          <ac:chgData name="am i who" userId="4b6389a2c128101d" providerId="Windows Live" clId="Web-{5EC9D510-0A2B-4692-A018-2388A3F8641B}" dt="2020-08-05T10:03:26.615" v="119"/>
          <ac:spMkLst>
            <pc:docMk/>
            <pc:sldMk cId="4057961244" sldId="263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4.403" v="597"/>
        <pc:sldMkLst>
          <pc:docMk/>
          <pc:sldMk cId="2073256107" sldId="264"/>
        </pc:sldMkLst>
        <pc:spChg chg="del">
          <ac:chgData name="am i who" userId="4b6389a2c128101d" providerId="Windows Live" clId="Web-{5EC9D510-0A2B-4692-A018-2388A3F8641B}" dt="2020-08-05T10:30:14.403" v="597"/>
          <ac:spMkLst>
            <pc:docMk/>
            <pc:sldMk cId="2073256107" sldId="264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2.633" v="152"/>
          <ac:spMkLst>
            <pc:docMk/>
            <pc:sldMk cId="2073256107" sldId="264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4:02.633" v="151"/>
          <ac:spMkLst>
            <pc:docMk/>
            <pc:sldMk cId="2073256107" sldId="264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2.633" v="150"/>
          <ac:spMkLst>
            <pc:docMk/>
            <pc:sldMk cId="2073256107" sldId="264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4:02.633" v="149"/>
          <ac:spMkLst>
            <pc:docMk/>
            <pc:sldMk cId="2073256107" sldId="264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4:02.633" v="148"/>
          <ac:spMkLst>
            <pc:docMk/>
            <pc:sldMk cId="2073256107" sldId="264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2.617" v="147"/>
          <ac:spMkLst>
            <pc:docMk/>
            <pc:sldMk cId="2073256107" sldId="264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4:02.617" v="146"/>
          <ac:spMkLst>
            <pc:docMk/>
            <pc:sldMk cId="2073256107" sldId="264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2.617" v="145"/>
          <ac:spMkLst>
            <pc:docMk/>
            <pc:sldMk cId="2073256107" sldId="264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4:02.617" v="144"/>
          <ac:spMkLst>
            <pc:docMk/>
            <pc:sldMk cId="2073256107" sldId="264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8.354" v="598"/>
        <pc:sldMkLst>
          <pc:docMk/>
          <pc:sldMk cId="1912655741" sldId="265"/>
        </pc:sldMkLst>
        <pc:spChg chg="del">
          <ac:chgData name="am i who" userId="4b6389a2c128101d" providerId="Windows Live" clId="Web-{5EC9D510-0A2B-4692-A018-2388A3F8641B}" dt="2020-08-05T10:30:18.354" v="598"/>
          <ac:spMkLst>
            <pc:docMk/>
            <pc:sldMk cId="1912655741" sldId="265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9.367" v="156"/>
          <ac:spMkLst>
            <pc:docMk/>
            <pc:sldMk cId="1912655741" sldId="265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9.367" v="155"/>
          <ac:spMkLst>
            <pc:docMk/>
            <pc:sldMk cId="1912655741" sldId="265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9.351" v="154"/>
          <ac:spMkLst>
            <pc:docMk/>
            <pc:sldMk cId="1912655741" sldId="265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9.351" v="153"/>
          <ac:spMkLst>
            <pc:docMk/>
            <pc:sldMk cId="1912655741" sldId="265"/>
            <ac:spMk id="20" creationId="{1BB55EBA-E062-477B-99B9-9E937243F42E}"/>
          </ac:spMkLst>
        </pc:spChg>
      </pc:sldChg>
      <pc:sldChg chg="delSp add replId">
        <pc:chgData name="am i who" userId="4b6389a2c128101d" providerId="Windows Live" clId="Web-{5EC9D510-0A2B-4692-A018-2388A3F8641B}" dt="2020-08-05T10:30:23.542" v="599"/>
        <pc:sldMkLst>
          <pc:docMk/>
          <pc:sldMk cId="3154985144" sldId="266"/>
        </pc:sldMkLst>
        <pc:spChg chg="del">
          <ac:chgData name="am i who" userId="4b6389a2c128101d" providerId="Windows Live" clId="Web-{5EC9D510-0A2B-4692-A018-2388A3F8641B}" dt="2020-08-05T10:30:23.542" v="599"/>
          <ac:spMkLst>
            <pc:docMk/>
            <pc:sldMk cId="3154985144" sldId="266"/>
            <ac:spMk id="4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1.168" v="600"/>
        <pc:sldMkLst>
          <pc:docMk/>
          <pc:sldMk cId="3073803895" sldId="267"/>
        </pc:sldMkLst>
        <pc:spChg chg="mod">
          <ac:chgData name="am i who" userId="4b6389a2c128101d" providerId="Windows Live" clId="Web-{5EC9D510-0A2B-4692-A018-2388A3F8641B}" dt="2020-08-05T10:06:05.654" v="164" actId="20577"/>
          <ac:spMkLst>
            <pc:docMk/>
            <pc:sldMk cId="3073803895" sldId="26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1.168" v="600"/>
          <ac:spMkLst>
            <pc:docMk/>
            <pc:sldMk cId="3073803895" sldId="267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6:21.827" v="181"/>
          <ac:spMkLst>
            <pc:docMk/>
            <pc:sldMk cId="3073803895" sldId="267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06:21.827" v="180"/>
          <ac:spMkLst>
            <pc:docMk/>
            <pc:sldMk cId="3073803895" sldId="267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6:21.827" v="179"/>
          <ac:spMkLst>
            <pc:docMk/>
            <pc:sldMk cId="3073803895" sldId="267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6:21.827" v="178"/>
          <ac:spMkLst>
            <pc:docMk/>
            <pc:sldMk cId="3073803895" sldId="267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06:21.812" v="177"/>
          <ac:spMkLst>
            <pc:docMk/>
            <pc:sldMk cId="3073803895" sldId="267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6:21.812" v="176"/>
          <ac:spMkLst>
            <pc:docMk/>
            <pc:sldMk cId="3073803895" sldId="267"/>
            <ac:spMk id="13" creationId="{BAB69268-A041-4129-A6CE-7D8E1092F9CC}"/>
          </ac:spMkLst>
        </pc:spChg>
        <pc:spChg chg="del">
          <ac:chgData name="am i who" userId="4b6389a2c128101d" providerId="Windows Live" clId="Web-{5EC9D510-0A2B-4692-A018-2388A3F8641B}" dt="2020-08-05T10:06:21.812" v="175"/>
          <ac:spMkLst>
            <pc:docMk/>
            <pc:sldMk cId="3073803895" sldId="267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06:21.812" v="174"/>
          <ac:spMkLst>
            <pc:docMk/>
            <pc:sldMk cId="3073803895" sldId="267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6:21.812" v="173"/>
          <ac:spMkLst>
            <pc:docMk/>
            <pc:sldMk cId="3073803895" sldId="267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6:21.812" v="172"/>
          <ac:spMkLst>
            <pc:docMk/>
            <pc:sldMk cId="3073803895" sldId="267"/>
            <ac:spMk id="17" creationId="{D4527BC2-5ADF-4FFF-9E3D-2407F69D49C7}"/>
          </ac:spMkLst>
        </pc:spChg>
        <pc:spChg chg="del">
          <ac:chgData name="am i who" userId="4b6389a2c128101d" providerId="Windows Live" clId="Web-{5EC9D510-0A2B-4692-A018-2388A3F8641B}" dt="2020-08-05T10:06:21.812" v="171"/>
          <ac:spMkLst>
            <pc:docMk/>
            <pc:sldMk cId="3073803895" sldId="267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6:21.812" v="170"/>
          <ac:spMkLst>
            <pc:docMk/>
            <pc:sldMk cId="3073803895" sldId="267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6:21.812" v="169"/>
          <ac:spMkLst>
            <pc:docMk/>
            <pc:sldMk cId="3073803895" sldId="267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6:21.812" v="168"/>
          <ac:spMkLst>
            <pc:docMk/>
            <pc:sldMk cId="3073803895" sldId="267"/>
            <ac:spMk id="21" creationId="{B974DD52-BF35-4579-9E52-2F7997E6C25C}"/>
          </ac:spMkLst>
        </pc:spChg>
        <pc:spChg chg="del">
          <ac:chgData name="am i who" userId="4b6389a2c128101d" providerId="Windows Live" clId="Web-{5EC9D510-0A2B-4692-A018-2388A3F8641B}" dt="2020-08-05T10:06:21.812" v="167"/>
          <ac:spMkLst>
            <pc:docMk/>
            <pc:sldMk cId="3073803895" sldId="267"/>
            <ac:spMk id="22" creationId="{E4F06F4A-A1E2-4BB2-9936-C95C06D4291D}"/>
          </ac:spMkLst>
        </pc:spChg>
        <pc:spChg chg="add mod">
          <ac:chgData name="am i who" userId="4b6389a2c128101d" providerId="Windows Live" clId="Web-{5EC9D510-0A2B-4692-A018-2388A3F8641B}" dt="2020-08-05T10:06:34.937" v="183" actId="1076"/>
          <ac:spMkLst>
            <pc:docMk/>
            <pc:sldMk cId="3073803895" sldId="267"/>
            <ac:spMk id="23" creationId="{D4B0C7D4-2D60-402F-A6F0-F9D096A8705D}"/>
          </ac:spMkLst>
        </pc:spChg>
        <pc:spChg chg="add mod">
          <ac:chgData name="am i who" userId="4b6389a2c128101d" providerId="Windows Live" clId="Web-{5EC9D510-0A2B-4692-A018-2388A3F8641B}" dt="2020-08-05T10:06:34.953" v="184" actId="1076"/>
          <ac:spMkLst>
            <pc:docMk/>
            <pc:sldMk cId="3073803895" sldId="267"/>
            <ac:spMk id="24" creationId="{0D6C842A-DB12-4797-A85B-4863AE0120B7}"/>
          </ac:spMkLst>
        </pc:spChg>
        <pc:spChg chg="add mod">
          <ac:chgData name="am i who" userId="4b6389a2c128101d" providerId="Windows Live" clId="Web-{5EC9D510-0A2B-4692-A018-2388A3F8641B}" dt="2020-08-05T10:06:34.968" v="185" actId="1076"/>
          <ac:spMkLst>
            <pc:docMk/>
            <pc:sldMk cId="3073803895" sldId="267"/>
            <ac:spMk id="25" creationId="{2159A8BA-6426-4B50-8607-079E9B3349C7}"/>
          </ac:spMkLst>
        </pc:spChg>
        <pc:spChg chg="add mod">
          <ac:chgData name="am i who" userId="4b6389a2c128101d" providerId="Windows Live" clId="Web-{5EC9D510-0A2B-4692-A018-2388A3F8641B}" dt="2020-08-05T10:06:35" v="186" actId="1076"/>
          <ac:spMkLst>
            <pc:docMk/>
            <pc:sldMk cId="3073803895" sldId="267"/>
            <ac:spMk id="26" creationId="{A9691F59-E1C0-4ADE-BC2D-162E1230FD86}"/>
          </ac:spMkLst>
        </pc:spChg>
        <pc:spChg chg="add mod">
          <ac:chgData name="am i who" userId="4b6389a2c128101d" providerId="Windows Live" clId="Web-{5EC9D510-0A2B-4692-A018-2388A3F8641B}" dt="2020-08-05T10:06:35.015" v="187" actId="1076"/>
          <ac:spMkLst>
            <pc:docMk/>
            <pc:sldMk cId="3073803895" sldId="267"/>
            <ac:spMk id="27" creationId="{4CE4A5DF-6D55-42F3-AAE8-3769B95BBB58}"/>
          </ac:spMkLst>
        </pc:spChg>
        <pc:spChg chg="add mod">
          <ac:chgData name="am i who" userId="4b6389a2c128101d" providerId="Windows Live" clId="Web-{5EC9D510-0A2B-4692-A018-2388A3F8641B}" dt="2020-08-05T10:06:35.032" v="188" actId="1076"/>
          <ac:spMkLst>
            <pc:docMk/>
            <pc:sldMk cId="3073803895" sldId="267"/>
            <ac:spMk id="28" creationId="{3D65231A-E200-4B3C-97F1-FB2D89F09E37}"/>
          </ac:spMkLst>
        </pc:spChg>
        <pc:spChg chg="add mod">
          <ac:chgData name="am i who" userId="4b6389a2c128101d" providerId="Windows Live" clId="Web-{5EC9D510-0A2B-4692-A018-2388A3F8641B}" dt="2020-08-05T10:06:35.046" v="189" actId="1076"/>
          <ac:spMkLst>
            <pc:docMk/>
            <pc:sldMk cId="3073803895" sldId="267"/>
            <ac:spMk id="29" creationId="{E18147DC-07BC-4B0B-AFDC-21319F17D9E5}"/>
          </ac:spMkLst>
        </pc:spChg>
        <pc:spChg chg="add mod">
          <ac:chgData name="am i who" userId="4b6389a2c128101d" providerId="Windows Live" clId="Web-{5EC9D510-0A2B-4692-A018-2388A3F8641B}" dt="2020-08-05T10:06:35.079" v="190" actId="1076"/>
          <ac:spMkLst>
            <pc:docMk/>
            <pc:sldMk cId="3073803895" sldId="267"/>
            <ac:spMk id="30" creationId="{DDEFEBD6-DACD-4DAD-A39B-6B089C349216}"/>
          </ac:spMkLst>
        </pc:spChg>
        <pc:spChg chg="add mod">
          <ac:chgData name="am i who" userId="4b6389a2c128101d" providerId="Windows Live" clId="Web-{5EC9D510-0A2B-4692-A018-2388A3F8641B}" dt="2020-08-05T10:06:35.093" v="191" actId="1076"/>
          <ac:spMkLst>
            <pc:docMk/>
            <pc:sldMk cId="3073803895" sldId="267"/>
            <ac:spMk id="31" creationId="{6DE0597B-3968-48F7-962D-82E0B7897C9B}"/>
          </ac:spMkLst>
        </pc:spChg>
        <pc:spChg chg="add mod">
          <ac:chgData name="am i who" userId="4b6389a2c128101d" providerId="Windows Live" clId="Web-{5EC9D510-0A2B-4692-A018-2388A3F8641B}" dt="2020-08-05T10:06:35.109" v="192" actId="1076"/>
          <ac:spMkLst>
            <pc:docMk/>
            <pc:sldMk cId="3073803895" sldId="267"/>
            <ac:spMk id="32" creationId="{B7930072-05E3-49AD-A076-ADA8317E11E2}"/>
          </ac:spMkLst>
        </pc:spChg>
        <pc:spChg chg="add mod">
          <ac:chgData name="am i who" userId="4b6389a2c128101d" providerId="Windows Live" clId="Web-{5EC9D510-0A2B-4692-A018-2388A3F8641B}" dt="2020-08-05T10:06:35.125" v="193" actId="1076"/>
          <ac:spMkLst>
            <pc:docMk/>
            <pc:sldMk cId="3073803895" sldId="267"/>
            <ac:spMk id="33" creationId="{78EC7C68-8BA2-4F35-B540-5D7F98D23626}"/>
          </ac:spMkLst>
        </pc:spChg>
        <pc:spChg chg="add mod">
          <ac:chgData name="am i who" userId="4b6389a2c128101d" providerId="Windows Live" clId="Web-{5EC9D510-0A2B-4692-A018-2388A3F8641B}" dt="2020-08-05T10:06:35.140" v="194" actId="1076"/>
          <ac:spMkLst>
            <pc:docMk/>
            <pc:sldMk cId="3073803895" sldId="267"/>
            <ac:spMk id="34" creationId="{04E69486-5E4A-4508-9EB7-99FB18523481}"/>
          </ac:spMkLst>
        </pc:spChg>
        <pc:spChg chg="add mod">
          <ac:chgData name="am i who" userId="4b6389a2c128101d" providerId="Windows Live" clId="Web-{5EC9D510-0A2B-4692-A018-2388A3F8641B}" dt="2020-08-05T10:06:35.172" v="195" actId="1076"/>
          <ac:spMkLst>
            <pc:docMk/>
            <pc:sldMk cId="3073803895" sldId="267"/>
            <ac:spMk id="35" creationId="{B32F4E94-5B6B-406D-84A1-2A113AB9AE32}"/>
          </ac:spMkLst>
        </pc:spChg>
        <pc:spChg chg="add mod">
          <ac:chgData name="am i who" userId="4b6389a2c128101d" providerId="Windows Live" clId="Web-{5EC9D510-0A2B-4692-A018-2388A3F8641B}" dt="2020-08-05T10:06:35.187" v="196" actId="1076"/>
          <ac:spMkLst>
            <pc:docMk/>
            <pc:sldMk cId="3073803895" sldId="267"/>
            <ac:spMk id="36" creationId="{3F8E193A-0422-401F-ACDD-1AAE8F65E785}"/>
          </ac:spMkLst>
        </pc:spChg>
        <pc:spChg chg="add mod">
          <ac:chgData name="am i who" userId="4b6389a2c128101d" providerId="Windows Live" clId="Web-{5EC9D510-0A2B-4692-A018-2388A3F8641B}" dt="2020-08-05T10:06:35.203" v="197" actId="1076"/>
          <ac:spMkLst>
            <pc:docMk/>
            <pc:sldMk cId="3073803895" sldId="267"/>
            <ac:spMk id="37" creationId="{F0472CF8-FC84-48F0-8FEB-CDE69C6E094D}"/>
          </ac:spMkLst>
        </pc:spChg>
        <pc:spChg chg="add mod">
          <ac:chgData name="am i who" userId="4b6389a2c128101d" providerId="Windows Live" clId="Web-{5EC9D510-0A2B-4692-A018-2388A3F8641B}" dt="2020-08-05T10:06:35.220" v="198" actId="1076"/>
          <ac:spMkLst>
            <pc:docMk/>
            <pc:sldMk cId="3073803895" sldId="267"/>
            <ac:spMk id="38" creationId="{D58FE9A2-E120-49AF-8545-9F565F43D1F7}"/>
          </ac:spMkLst>
        </pc:spChg>
        <pc:spChg chg="add mod">
          <ac:chgData name="am i who" userId="4b6389a2c128101d" providerId="Windows Live" clId="Web-{5EC9D510-0A2B-4692-A018-2388A3F8641B}" dt="2020-08-05T10:06:35.234" v="199" actId="1076"/>
          <ac:spMkLst>
            <pc:docMk/>
            <pc:sldMk cId="3073803895" sldId="267"/>
            <ac:spMk id="39" creationId="{69B7CA88-D09C-4FC9-BE55-9C5E467A9243}"/>
          </ac:spMkLst>
        </pc:spChg>
        <pc:spChg chg="add mod">
          <ac:chgData name="am i who" userId="4b6389a2c128101d" providerId="Windows Live" clId="Web-{5EC9D510-0A2B-4692-A018-2388A3F8641B}" dt="2020-08-05T10:06:35.250" v="200" actId="1076"/>
          <ac:spMkLst>
            <pc:docMk/>
            <pc:sldMk cId="3073803895" sldId="267"/>
            <ac:spMk id="40" creationId="{28CF9E9B-7B1C-45D3-B623-F737C4907A39}"/>
          </ac:spMkLst>
        </pc:spChg>
        <pc:spChg chg="add mod">
          <ac:chgData name="am i who" userId="4b6389a2c128101d" providerId="Windows Live" clId="Web-{5EC9D510-0A2B-4692-A018-2388A3F8641B}" dt="2020-08-05T10:06:35.265" v="201" actId="1076"/>
          <ac:spMkLst>
            <pc:docMk/>
            <pc:sldMk cId="3073803895" sldId="267"/>
            <ac:spMk id="41" creationId="{3376E895-4749-4ABA-BF09-012256543C20}"/>
          </ac:spMkLst>
        </pc:spChg>
        <pc:spChg chg="add mod">
          <ac:chgData name="am i who" userId="4b6389a2c128101d" providerId="Windows Live" clId="Web-{5EC9D510-0A2B-4692-A018-2388A3F8641B}" dt="2020-08-05T10:06:35.282" v="202" actId="1076"/>
          <ac:spMkLst>
            <pc:docMk/>
            <pc:sldMk cId="3073803895" sldId="267"/>
            <ac:spMk id="42" creationId="{A0C63F89-C25B-425D-8489-8AD20FABE89A}"/>
          </ac:spMkLst>
        </pc:spChg>
        <pc:spChg chg="add mod">
          <ac:chgData name="am i who" userId="4b6389a2c128101d" providerId="Windows Live" clId="Web-{5EC9D510-0A2B-4692-A018-2388A3F8641B}" dt="2020-08-05T10:06:35.296" v="203" actId="1076"/>
          <ac:spMkLst>
            <pc:docMk/>
            <pc:sldMk cId="3073803895" sldId="267"/>
            <ac:spMk id="43" creationId="{B6B09D27-6788-4FBB-BAFE-1E0D026CA8BA}"/>
          </ac:spMkLst>
        </pc:spChg>
        <pc:spChg chg="add mod">
          <ac:chgData name="am i who" userId="4b6389a2c128101d" providerId="Windows Live" clId="Web-{5EC9D510-0A2B-4692-A018-2388A3F8641B}" dt="2020-08-05T10:06:35.312" v="204" actId="1076"/>
          <ac:spMkLst>
            <pc:docMk/>
            <pc:sldMk cId="3073803895" sldId="267"/>
            <ac:spMk id="44" creationId="{4CC82DC4-70EB-4EEE-8CE8-05677076BDD6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4.277" v="601"/>
        <pc:sldMkLst>
          <pc:docMk/>
          <pc:sldMk cId="2576384334" sldId="268"/>
        </pc:sldMkLst>
        <pc:spChg chg="mod">
          <ac:chgData name="am i who" userId="4b6389a2c128101d" providerId="Windows Live" clId="Web-{5EC9D510-0A2B-4692-A018-2388A3F8641B}" dt="2020-08-05T10:07:11.251" v="236" actId="20577"/>
          <ac:spMkLst>
            <pc:docMk/>
            <pc:sldMk cId="2576384334" sldId="268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4.277" v="601"/>
          <ac:spMkLst>
            <pc:docMk/>
            <pc:sldMk cId="2576384334" sldId="268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7:06.189" v="227"/>
          <ac:spMkLst>
            <pc:docMk/>
            <pc:sldMk cId="2576384334" sldId="268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07:06.189" v="226"/>
          <ac:spMkLst>
            <pc:docMk/>
            <pc:sldMk cId="2576384334" sldId="268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07:06.189" v="225"/>
          <ac:spMkLst>
            <pc:docMk/>
            <pc:sldMk cId="2576384334" sldId="268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07:06.189" v="224"/>
          <ac:spMkLst>
            <pc:docMk/>
            <pc:sldMk cId="2576384334" sldId="268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07:06.189" v="223"/>
          <ac:spMkLst>
            <pc:docMk/>
            <pc:sldMk cId="2576384334" sldId="268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07:06.189" v="222"/>
          <ac:spMkLst>
            <pc:docMk/>
            <pc:sldMk cId="2576384334" sldId="268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07:06.189" v="221"/>
          <ac:spMkLst>
            <pc:docMk/>
            <pc:sldMk cId="2576384334" sldId="268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07:06.189" v="220"/>
          <ac:spMkLst>
            <pc:docMk/>
            <pc:sldMk cId="2576384334" sldId="268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07:06.173" v="219"/>
          <ac:spMkLst>
            <pc:docMk/>
            <pc:sldMk cId="2576384334" sldId="268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07:06.173" v="218"/>
          <ac:spMkLst>
            <pc:docMk/>
            <pc:sldMk cId="2576384334" sldId="268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07:06.173" v="217"/>
          <ac:spMkLst>
            <pc:docMk/>
            <pc:sldMk cId="2576384334" sldId="268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07:06.173" v="216"/>
          <ac:spMkLst>
            <pc:docMk/>
            <pc:sldMk cId="2576384334" sldId="268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07:06.173" v="215"/>
          <ac:spMkLst>
            <pc:docMk/>
            <pc:sldMk cId="2576384334" sldId="268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07:06.173" v="214"/>
          <ac:spMkLst>
            <pc:docMk/>
            <pc:sldMk cId="2576384334" sldId="268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07:06.173" v="213"/>
          <ac:spMkLst>
            <pc:docMk/>
            <pc:sldMk cId="2576384334" sldId="268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07:06.173" v="212"/>
          <ac:spMkLst>
            <pc:docMk/>
            <pc:sldMk cId="2576384334" sldId="268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07:06.173" v="211"/>
          <ac:spMkLst>
            <pc:docMk/>
            <pc:sldMk cId="2576384334" sldId="268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07:06.173" v="210"/>
          <ac:spMkLst>
            <pc:docMk/>
            <pc:sldMk cId="2576384334" sldId="268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07:06.173" v="209"/>
          <ac:spMkLst>
            <pc:docMk/>
            <pc:sldMk cId="2576384334" sldId="268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07:06.173" v="208"/>
          <ac:spMkLst>
            <pc:docMk/>
            <pc:sldMk cId="2576384334" sldId="268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07:06.173" v="207"/>
          <ac:spMkLst>
            <pc:docMk/>
            <pc:sldMk cId="2576384334" sldId="268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07:06.173" v="206"/>
          <ac:spMkLst>
            <pc:docMk/>
            <pc:sldMk cId="2576384334" sldId="268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07:28.893" v="240" actId="1076"/>
          <ac:spMkLst>
            <pc:docMk/>
            <pc:sldMk cId="2576384334" sldId="268"/>
            <ac:spMk id="45" creationId="{28474C14-6416-4DF4-9930-C0FD15F704CC}"/>
          </ac:spMkLst>
        </pc:spChg>
        <pc:spChg chg="add mod">
          <ac:chgData name="am i who" userId="4b6389a2c128101d" providerId="Windows Live" clId="Web-{5EC9D510-0A2B-4692-A018-2388A3F8641B}" dt="2020-08-05T10:07:28.909" v="241" actId="1076"/>
          <ac:spMkLst>
            <pc:docMk/>
            <pc:sldMk cId="2576384334" sldId="268"/>
            <ac:spMk id="46" creationId="{9BEDC4E4-A30E-4D4A-9349-76A3B2F2C506}"/>
          </ac:spMkLst>
        </pc:spChg>
        <pc:spChg chg="add mod">
          <ac:chgData name="am i who" userId="4b6389a2c128101d" providerId="Windows Live" clId="Web-{5EC9D510-0A2B-4692-A018-2388A3F8641B}" dt="2020-08-05T10:07:28.924" v="242" actId="1076"/>
          <ac:spMkLst>
            <pc:docMk/>
            <pc:sldMk cId="2576384334" sldId="268"/>
            <ac:spMk id="47" creationId="{5B1EB9A7-08D5-45D1-AD56-9A0CE461B8B1}"/>
          </ac:spMkLst>
        </pc:spChg>
        <pc:spChg chg="add mod">
          <ac:chgData name="am i who" userId="4b6389a2c128101d" providerId="Windows Live" clId="Web-{5EC9D510-0A2B-4692-A018-2388A3F8641B}" dt="2020-08-05T10:07:28.940" v="243" actId="1076"/>
          <ac:spMkLst>
            <pc:docMk/>
            <pc:sldMk cId="2576384334" sldId="268"/>
            <ac:spMk id="48" creationId="{070367C0-0905-4233-AE17-75D14FE24C66}"/>
          </ac:spMkLst>
        </pc:spChg>
        <pc:spChg chg="add mod">
          <ac:chgData name="am i who" userId="4b6389a2c128101d" providerId="Windows Live" clId="Web-{5EC9D510-0A2B-4692-A018-2388A3F8641B}" dt="2020-08-05T10:07:28.971" v="244" actId="1076"/>
          <ac:spMkLst>
            <pc:docMk/>
            <pc:sldMk cId="2576384334" sldId="268"/>
            <ac:spMk id="49" creationId="{8D4845D9-9672-4C0B-9434-8BEA0275EAAD}"/>
          </ac:spMkLst>
        </pc:spChg>
        <pc:spChg chg="add mod">
          <ac:chgData name="am i who" userId="4b6389a2c128101d" providerId="Windows Live" clId="Web-{5EC9D510-0A2B-4692-A018-2388A3F8641B}" dt="2020-08-05T10:07:28.987" v="245" actId="1076"/>
          <ac:spMkLst>
            <pc:docMk/>
            <pc:sldMk cId="2576384334" sldId="268"/>
            <ac:spMk id="50" creationId="{E93F03E9-B6F3-4D92-9E22-B8379B42CF3B}"/>
          </ac:spMkLst>
        </pc:spChg>
        <pc:spChg chg="add mod">
          <ac:chgData name="am i who" userId="4b6389a2c128101d" providerId="Windows Live" clId="Web-{5EC9D510-0A2B-4692-A018-2388A3F8641B}" dt="2020-08-05T10:07:29.018" v="246" actId="1076"/>
          <ac:spMkLst>
            <pc:docMk/>
            <pc:sldMk cId="2576384334" sldId="268"/>
            <ac:spMk id="51" creationId="{E67E4004-5882-4852-935C-8C01932C4F5A}"/>
          </ac:spMkLst>
        </pc:spChg>
        <pc:spChg chg="add mod">
          <ac:chgData name="am i who" userId="4b6389a2c128101d" providerId="Windows Live" clId="Web-{5EC9D510-0A2B-4692-A018-2388A3F8641B}" dt="2020-08-05T10:07:29.049" v="247" actId="1076"/>
          <ac:spMkLst>
            <pc:docMk/>
            <pc:sldMk cId="2576384334" sldId="268"/>
            <ac:spMk id="52" creationId="{EFA0E9DE-1E32-47F5-82DD-B05B4CE21EDB}"/>
          </ac:spMkLst>
        </pc:spChg>
        <pc:spChg chg="add mod">
          <ac:chgData name="am i who" userId="4b6389a2c128101d" providerId="Windows Live" clId="Web-{5EC9D510-0A2B-4692-A018-2388A3F8641B}" dt="2020-08-05T10:07:29.080" v="248" actId="1076"/>
          <ac:spMkLst>
            <pc:docMk/>
            <pc:sldMk cId="2576384334" sldId="268"/>
            <ac:spMk id="53" creationId="{45356FCA-FD21-45E4-BC99-2656386F0E95}"/>
          </ac:spMkLst>
        </pc:spChg>
        <pc:spChg chg="add mod">
          <ac:chgData name="am i who" userId="4b6389a2c128101d" providerId="Windows Live" clId="Web-{5EC9D510-0A2B-4692-A018-2388A3F8641B}" dt="2020-08-05T10:07:29.096" v="249" actId="1076"/>
          <ac:spMkLst>
            <pc:docMk/>
            <pc:sldMk cId="2576384334" sldId="268"/>
            <ac:spMk id="54" creationId="{6928698B-3D89-44AA-8385-12109F9CA83C}"/>
          </ac:spMkLst>
        </pc:spChg>
        <pc:spChg chg="add mod">
          <ac:chgData name="am i who" userId="4b6389a2c128101d" providerId="Windows Live" clId="Web-{5EC9D510-0A2B-4692-A018-2388A3F8641B}" dt="2020-08-05T10:07:29.127" v="250" actId="1076"/>
          <ac:spMkLst>
            <pc:docMk/>
            <pc:sldMk cId="2576384334" sldId="268"/>
            <ac:spMk id="55" creationId="{CF3CE827-AC1C-4270-BAE9-C32D37C9F3B2}"/>
          </ac:spMkLst>
        </pc:spChg>
        <pc:spChg chg="add mod">
          <ac:chgData name="am i who" userId="4b6389a2c128101d" providerId="Windows Live" clId="Web-{5EC9D510-0A2B-4692-A018-2388A3F8641B}" dt="2020-08-05T10:07:29.159" v="251" actId="1076"/>
          <ac:spMkLst>
            <pc:docMk/>
            <pc:sldMk cId="2576384334" sldId="268"/>
            <ac:spMk id="56" creationId="{E4813704-77ED-441A-A889-39A541F4A923}"/>
          </ac:spMkLst>
        </pc:spChg>
        <pc:spChg chg="add mod">
          <ac:chgData name="am i who" userId="4b6389a2c128101d" providerId="Windows Live" clId="Web-{5EC9D510-0A2B-4692-A018-2388A3F8641B}" dt="2020-08-05T10:07:29.174" v="252" actId="1076"/>
          <ac:spMkLst>
            <pc:docMk/>
            <pc:sldMk cId="2576384334" sldId="268"/>
            <ac:spMk id="57" creationId="{65580918-A6A9-4D73-93C6-76EBA09D2D71}"/>
          </ac:spMkLst>
        </pc:spChg>
        <pc:spChg chg="add mod">
          <ac:chgData name="am i who" userId="4b6389a2c128101d" providerId="Windows Live" clId="Web-{5EC9D510-0A2B-4692-A018-2388A3F8641B}" dt="2020-08-05T10:07:29.205" v="253" actId="1076"/>
          <ac:spMkLst>
            <pc:docMk/>
            <pc:sldMk cId="2576384334" sldId="268"/>
            <ac:spMk id="58" creationId="{FB734EBA-DDAB-4F14-AD82-98D2FC5CFBEA}"/>
          </ac:spMkLst>
        </pc:spChg>
        <pc:spChg chg="add mod">
          <ac:chgData name="am i who" userId="4b6389a2c128101d" providerId="Windows Live" clId="Web-{5EC9D510-0A2B-4692-A018-2388A3F8641B}" dt="2020-08-05T10:07:29.221" v="254" actId="1076"/>
          <ac:spMkLst>
            <pc:docMk/>
            <pc:sldMk cId="2576384334" sldId="268"/>
            <ac:spMk id="59" creationId="{0BEC2B28-48B6-4BD9-901F-ADEF32B7B837}"/>
          </ac:spMkLst>
        </pc:spChg>
        <pc:spChg chg="add mod">
          <ac:chgData name="am i who" userId="4b6389a2c128101d" providerId="Windows Live" clId="Web-{5EC9D510-0A2B-4692-A018-2388A3F8641B}" dt="2020-08-05T10:07:29.252" v="255" actId="1076"/>
          <ac:spMkLst>
            <pc:docMk/>
            <pc:sldMk cId="2576384334" sldId="268"/>
            <ac:spMk id="60" creationId="{AFB1B8EC-24FF-4910-94C2-C0FE1BFF3E4E}"/>
          </ac:spMkLst>
        </pc:spChg>
        <pc:spChg chg="add mod">
          <ac:chgData name="am i who" userId="4b6389a2c128101d" providerId="Windows Live" clId="Web-{5EC9D510-0A2B-4692-A018-2388A3F8641B}" dt="2020-08-05T10:07:29.268" v="256" actId="1076"/>
          <ac:spMkLst>
            <pc:docMk/>
            <pc:sldMk cId="2576384334" sldId="268"/>
            <ac:spMk id="61" creationId="{8E538E6D-0901-416F-BD05-F07BFCD2869C}"/>
          </ac:spMkLst>
        </pc:spChg>
        <pc:spChg chg="add mod">
          <ac:chgData name="am i who" userId="4b6389a2c128101d" providerId="Windows Live" clId="Web-{5EC9D510-0A2B-4692-A018-2388A3F8641B}" dt="2020-08-05T10:07:29.284" v="257" actId="1076"/>
          <ac:spMkLst>
            <pc:docMk/>
            <pc:sldMk cId="2576384334" sldId="268"/>
            <ac:spMk id="62" creationId="{93BA0D79-5C80-409E-9834-6E08DB85E0D5}"/>
          </ac:spMkLst>
        </pc:spChg>
        <pc:spChg chg="add mod">
          <ac:chgData name="am i who" userId="4b6389a2c128101d" providerId="Windows Live" clId="Web-{5EC9D510-0A2B-4692-A018-2388A3F8641B}" dt="2020-08-05T10:07:29.299" v="258" actId="1076"/>
          <ac:spMkLst>
            <pc:docMk/>
            <pc:sldMk cId="2576384334" sldId="268"/>
            <ac:spMk id="63" creationId="{3749CDA8-8321-4320-AE93-F8352A4B60CE}"/>
          </ac:spMkLst>
        </pc:spChg>
        <pc:spChg chg="add mod">
          <ac:chgData name="am i who" userId="4b6389a2c128101d" providerId="Windows Live" clId="Web-{5EC9D510-0A2B-4692-A018-2388A3F8641B}" dt="2020-08-05T10:07:29.315" v="259" actId="1076"/>
          <ac:spMkLst>
            <pc:docMk/>
            <pc:sldMk cId="2576384334" sldId="268"/>
            <ac:spMk id="64" creationId="{DD5D3F35-FA3F-4A46-A9C4-708C627152FA}"/>
          </ac:spMkLst>
        </pc:spChg>
        <pc:spChg chg="add mod">
          <ac:chgData name="am i who" userId="4b6389a2c128101d" providerId="Windows Live" clId="Web-{5EC9D510-0A2B-4692-A018-2388A3F8641B}" dt="2020-08-05T10:07:29.346" v="260" actId="1076"/>
          <ac:spMkLst>
            <pc:docMk/>
            <pc:sldMk cId="2576384334" sldId="268"/>
            <ac:spMk id="65" creationId="{4CB0AE72-28C0-4A81-B414-E8D0691684B3}"/>
          </ac:spMkLst>
        </pc:spChg>
        <pc:spChg chg="add mod">
          <ac:chgData name="am i who" userId="4b6389a2c128101d" providerId="Windows Live" clId="Web-{5EC9D510-0A2B-4692-A018-2388A3F8641B}" dt="2020-08-05T10:07:29.362" v="261" actId="1076"/>
          <ac:spMkLst>
            <pc:docMk/>
            <pc:sldMk cId="2576384334" sldId="268"/>
            <ac:spMk id="66" creationId="{24F4F949-7C6F-4754-8A81-D0345BD2E4AA}"/>
          </ac:spMkLst>
        </pc:spChg>
        <pc:spChg chg="add mod">
          <ac:chgData name="am i who" userId="4b6389a2c128101d" providerId="Windows Live" clId="Web-{5EC9D510-0A2B-4692-A018-2388A3F8641B}" dt="2020-08-05T10:07:29.377" v="262" actId="1076"/>
          <ac:spMkLst>
            <pc:docMk/>
            <pc:sldMk cId="2576384334" sldId="268"/>
            <ac:spMk id="67" creationId="{113C2C3D-8084-4FF6-88A3-C985BEE24B57}"/>
          </ac:spMkLst>
        </pc:spChg>
        <pc:spChg chg="add mod">
          <ac:chgData name="am i who" userId="4b6389a2c128101d" providerId="Windows Live" clId="Web-{5EC9D510-0A2B-4692-A018-2388A3F8641B}" dt="2020-08-05T10:07:29.393" v="263" actId="1076"/>
          <ac:spMkLst>
            <pc:docMk/>
            <pc:sldMk cId="2576384334" sldId="268"/>
            <ac:spMk id="68" creationId="{44C94483-61D2-4E29-9449-7759F4B17E92}"/>
          </ac:spMkLst>
        </pc:spChg>
        <pc:spChg chg="add mod">
          <ac:chgData name="am i who" userId="4b6389a2c128101d" providerId="Windows Live" clId="Web-{5EC9D510-0A2B-4692-A018-2388A3F8641B}" dt="2020-08-05T10:07:29.424" v="264" actId="1076"/>
          <ac:spMkLst>
            <pc:docMk/>
            <pc:sldMk cId="2576384334" sldId="268"/>
            <ac:spMk id="69" creationId="{EB2A07E5-82D8-4444-87DA-5F068B34E5DA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8.214" v="602"/>
        <pc:sldMkLst>
          <pc:docMk/>
          <pc:sldMk cId="63994348" sldId="269"/>
        </pc:sldMkLst>
        <pc:spChg chg="del">
          <ac:chgData name="am i who" userId="4b6389a2c128101d" providerId="Windows Live" clId="Web-{5EC9D510-0A2B-4692-A018-2388A3F8641B}" dt="2020-08-05T10:30:38.214" v="602"/>
          <ac:spMkLst>
            <pc:docMk/>
            <pc:sldMk cId="63994348" sldId="269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8:30.334" v="314" actId="1076"/>
          <ac:spMkLst>
            <pc:docMk/>
            <pc:sldMk cId="63994348" sldId="269"/>
            <ac:spMk id="30" creationId="{6B21DA87-9229-4E34-B956-423608494769}"/>
          </ac:spMkLst>
        </pc:spChg>
        <pc:spChg chg="add mod">
          <ac:chgData name="am i who" userId="4b6389a2c128101d" providerId="Windows Live" clId="Web-{5EC9D510-0A2B-4692-A018-2388A3F8641B}" dt="2020-08-05T10:08:30.349" v="315" actId="1076"/>
          <ac:spMkLst>
            <pc:docMk/>
            <pc:sldMk cId="63994348" sldId="269"/>
            <ac:spMk id="31" creationId="{1BED9945-3475-44FB-92AD-9720AF9760C1}"/>
          </ac:spMkLst>
        </pc:spChg>
        <pc:spChg chg="add mod">
          <ac:chgData name="am i who" userId="4b6389a2c128101d" providerId="Windows Live" clId="Web-{5EC9D510-0A2B-4692-A018-2388A3F8641B}" dt="2020-08-05T10:08:30.365" v="316" actId="1076"/>
          <ac:spMkLst>
            <pc:docMk/>
            <pc:sldMk cId="63994348" sldId="269"/>
            <ac:spMk id="32" creationId="{C9DE0321-7401-4545-BB0F-78DC81A0492A}"/>
          </ac:spMkLst>
        </pc:spChg>
        <pc:spChg chg="add mod">
          <ac:chgData name="am i who" userId="4b6389a2c128101d" providerId="Windows Live" clId="Web-{5EC9D510-0A2B-4692-A018-2388A3F8641B}" dt="2020-08-05T10:08:30.396" v="317" actId="1076"/>
          <ac:spMkLst>
            <pc:docMk/>
            <pc:sldMk cId="63994348" sldId="269"/>
            <ac:spMk id="33" creationId="{946F6F33-C153-4D83-935B-E67A2735C3D6}"/>
          </ac:spMkLst>
        </pc:spChg>
        <pc:spChg chg="add mod">
          <ac:chgData name="am i who" userId="4b6389a2c128101d" providerId="Windows Live" clId="Web-{5EC9D510-0A2B-4692-A018-2388A3F8641B}" dt="2020-08-05T10:08:30.412" v="318" actId="1076"/>
          <ac:spMkLst>
            <pc:docMk/>
            <pc:sldMk cId="63994348" sldId="269"/>
            <ac:spMk id="34" creationId="{D9E1F285-91FF-4075-B439-2E2002A0D6A7}"/>
          </ac:spMkLst>
        </pc:spChg>
        <pc:spChg chg="add mod">
          <ac:chgData name="am i who" userId="4b6389a2c128101d" providerId="Windows Live" clId="Web-{5EC9D510-0A2B-4692-A018-2388A3F8641B}" dt="2020-08-05T10:08:30.427" v="319" actId="1076"/>
          <ac:spMkLst>
            <pc:docMk/>
            <pc:sldMk cId="63994348" sldId="269"/>
            <ac:spMk id="35" creationId="{D5E24C92-472C-4AB8-854A-B12A0E6739B1}"/>
          </ac:spMkLst>
        </pc:spChg>
        <pc:spChg chg="add mod">
          <ac:chgData name="am i who" userId="4b6389a2c128101d" providerId="Windows Live" clId="Web-{5EC9D510-0A2B-4692-A018-2388A3F8641B}" dt="2020-08-05T10:08:30.443" v="320" actId="1076"/>
          <ac:spMkLst>
            <pc:docMk/>
            <pc:sldMk cId="63994348" sldId="269"/>
            <ac:spMk id="36" creationId="{EA38DCAB-1A73-4585-8711-445E2309CC1E}"/>
          </ac:spMkLst>
        </pc:spChg>
        <pc:spChg chg="add mod">
          <ac:chgData name="am i who" userId="4b6389a2c128101d" providerId="Windows Live" clId="Web-{5EC9D510-0A2B-4692-A018-2388A3F8641B}" dt="2020-08-05T10:08:30.459" v="321" actId="1076"/>
          <ac:spMkLst>
            <pc:docMk/>
            <pc:sldMk cId="63994348" sldId="269"/>
            <ac:spMk id="37" creationId="{3A7D0AC4-A689-4D24-9855-EADC457E93FD}"/>
          </ac:spMkLst>
        </pc:spChg>
        <pc:spChg chg="add mod">
          <ac:chgData name="am i who" userId="4b6389a2c128101d" providerId="Windows Live" clId="Web-{5EC9D510-0A2B-4692-A018-2388A3F8641B}" dt="2020-08-05T10:08:30.490" v="322" actId="1076"/>
          <ac:spMkLst>
            <pc:docMk/>
            <pc:sldMk cId="63994348" sldId="269"/>
            <ac:spMk id="38" creationId="{9F2F3289-11F3-47F0-9D66-3239002971DF}"/>
          </ac:spMkLst>
        </pc:spChg>
        <pc:spChg chg="add mod">
          <ac:chgData name="am i who" userId="4b6389a2c128101d" providerId="Windows Live" clId="Web-{5EC9D510-0A2B-4692-A018-2388A3F8641B}" dt="2020-08-05T10:08:30.505" v="323" actId="1076"/>
          <ac:spMkLst>
            <pc:docMk/>
            <pc:sldMk cId="63994348" sldId="269"/>
            <ac:spMk id="39" creationId="{7D00A335-88A6-4D18-9761-09D42AA5E5F8}"/>
          </ac:spMkLst>
        </pc:spChg>
        <pc:spChg chg="add mod">
          <ac:chgData name="am i who" userId="4b6389a2c128101d" providerId="Windows Live" clId="Web-{5EC9D510-0A2B-4692-A018-2388A3F8641B}" dt="2020-08-05T10:08:30.521" v="324" actId="1076"/>
          <ac:spMkLst>
            <pc:docMk/>
            <pc:sldMk cId="63994348" sldId="269"/>
            <ac:spMk id="40" creationId="{B87023E4-80F5-4A7F-A819-3915BB2FA7F5}"/>
          </ac:spMkLst>
        </pc:spChg>
        <pc:spChg chg="add mod">
          <ac:chgData name="am i who" userId="4b6389a2c128101d" providerId="Windows Live" clId="Web-{5EC9D510-0A2B-4692-A018-2388A3F8641B}" dt="2020-08-05T10:08:58.289" v="365" actId="1076"/>
          <ac:spMkLst>
            <pc:docMk/>
            <pc:sldMk cId="63994348" sldId="269"/>
            <ac:spMk id="41" creationId="{1D65E2D2-C269-4AED-B732-E446724E0A76}"/>
          </ac:spMkLst>
        </pc:spChg>
        <pc:spChg chg="add mod">
          <ac:chgData name="am i who" userId="4b6389a2c128101d" providerId="Windows Live" clId="Web-{5EC9D510-0A2B-4692-A018-2388A3F8641B}" dt="2020-08-05T10:08:30.568" v="326" actId="1076"/>
          <ac:spMkLst>
            <pc:docMk/>
            <pc:sldMk cId="63994348" sldId="269"/>
            <ac:spMk id="42" creationId="{F4302BBE-5FF6-4844-9D9F-E3DEFBCD232D}"/>
          </ac:spMkLst>
        </pc:spChg>
        <pc:spChg chg="add mod">
          <ac:chgData name="am i who" userId="4b6389a2c128101d" providerId="Windows Live" clId="Web-{5EC9D510-0A2B-4692-A018-2388A3F8641B}" dt="2020-08-05T10:08:30.599" v="327" actId="1076"/>
          <ac:spMkLst>
            <pc:docMk/>
            <pc:sldMk cId="63994348" sldId="269"/>
            <ac:spMk id="43" creationId="{B4CBA71E-58A4-4097-AE69-43727DBF355D}"/>
          </ac:spMkLst>
        </pc:spChg>
        <pc:spChg chg="add mod">
          <ac:chgData name="am i who" userId="4b6389a2c128101d" providerId="Windows Live" clId="Web-{5EC9D510-0A2B-4692-A018-2388A3F8641B}" dt="2020-08-05T10:08:30.615" v="328" actId="1076"/>
          <ac:spMkLst>
            <pc:docMk/>
            <pc:sldMk cId="63994348" sldId="269"/>
            <ac:spMk id="44" creationId="{DB2F7D2A-E804-4A31-AD7A-F77BB1A57013}"/>
          </ac:spMkLst>
        </pc:spChg>
        <pc:spChg chg="del">
          <ac:chgData name="am i who" userId="4b6389a2c128101d" providerId="Windows Live" clId="Web-{5EC9D510-0A2B-4692-A018-2388A3F8641B}" dt="2020-08-05T10:08:12.739" v="290"/>
          <ac:spMkLst>
            <pc:docMk/>
            <pc:sldMk cId="63994348" sldId="269"/>
            <ac:spMk id="45" creationId="{28474C14-6416-4DF4-9930-C0FD15F704CC}"/>
          </ac:spMkLst>
        </pc:spChg>
        <pc:spChg chg="del">
          <ac:chgData name="am i who" userId="4b6389a2c128101d" providerId="Windows Live" clId="Web-{5EC9D510-0A2B-4692-A018-2388A3F8641B}" dt="2020-08-05T10:08:12.739" v="289"/>
          <ac:spMkLst>
            <pc:docMk/>
            <pc:sldMk cId="63994348" sldId="269"/>
            <ac:spMk id="46" creationId="{9BEDC4E4-A30E-4D4A-9349-76A3B2F2C506}"/>
          </ac:spMkLst>
        </pc:spChg>
        <pc:spChg chg="del">
          <ac:chgData name="am i who" userId="4b6389a2c128101d" providerId="Windows Live" clId="Web-{5EC9D510-0A2B-4692-A018-2388A3F8641B}" dt="2020-08-05T10:08:12.739" v="288"/>
          <ac:spMkLst>
            <pc:docMk/>
            <pc:sldMk cId="63994348" sldId="269"/>
            <ac:spMk id="47" creationId="{5B1EB9A7-08D5-45D1-AD56-9A0CE461B8B1}"/>
          </ac:spMkLst>
        </pc:spChg>
        <pc:spChg chg="del">
          <ac:chgData name="am i who" userId="4b6389a2c128101d" providerId="Windows Live" clId="Web-{5EC9D510-0A2B-4692-A018-2388A3F8641B}" dt="2020-08-05T10:08:12.739" v="287"/>
          <ac:spMkLst>
            <pc:docMk/>
            <pc:sldMk cId="63994348" sldId="269"/>
            <ac:spMk id="48" creationId="{070367C0-0905-4233-AE17-75D14FE24C66}"/>
          </ac:spMkLst>
        </pc:spChg>
        <pc:spChg chg="del">
          <ac:chgData name="am i who" userId="4b6389a2c128101d" providerId="Windows Live" clId="Web-{5EC9D510-0A2B-4692-A018-2388A3F8641B}" dt="2020-08-05T10:08:12.739" v="286"/>
          <ac:spMkLst>
            <pc:docMk/>
            <pc:sldMk cId="63994348" sldId="269"/>
            <ac:spMk id="49" creationId="{8D4845D9-9672-4C0B-9434-8BEA0275EAAD}"/>
          </ac:spMkLst>
        </pc:spChg>
        <pc:spChg chg="del">
          <ac:chgData name="am i who" userId="4b6389a2c128101d" providerId="Windows Live" clId="Web-{5EC9D510-0A2B-4692-A018-2388A3F8641B}" dt="2020-08-05T10:08:12.739" v="285"/>
          <ac:spMkLst>
            <pc:docMk/>
            <pc:sldMk cId="63994348" sldId="269"/>
            <ac:spMk id="50" creationId="{E93F03E9-B6F3-4D92-9E22-B8379B42CF3B}"/>
          </ac:spMkLst>
        </pc:spChg>
        <pc:spChg chg="del">
          <ac:chgData name="am i who" userId="4b6389a2c128101d" providerId="Windows Live" clId="Web-{5EC9D510-0A2B-4692-A018-2388A3F8641B}" dt="2020-08-05T10:08:12.723" v="284"/>
          <ac:spMkLst>
            <pc:docMk/>
            <pc:sldMk cId="63994348" sldId="269"/>
            <ac:spMk id="51" creationId="{E67E4004-5882-4852-935C-8C01932C4F5A}"/>
          </ac:spMkLst>
        </pc:spChg>
        <pc:spChg chg="del">
          <ac:chgData name="am i who" userId="4b6389a2c128101d" providerId="Windows Live" clId="Web-{5EC9D510-0A2B-4692-A018-2388A3F8641B}" dt="2020-08-05T10:08:12.723" v="283"/>
          <ac:spMkLst>
            <pc:docMk/>
            <pc:sldMk cId="63994348" sldId="269"/>
            <ac:spMk id="52" creationId="{EFA0E9DE-1E32-47F5-82DD-B05B4CE21EDB}"/>
          </ac:spMkLst>
        </pc:spChg>
        <pc:spChg chg="del">
          <ac:chgData name="am i who" userId="4b6389a2c128101d" providerId="Windows Live" clId="Web-{5EC9D510-0A2B-4692-A018-2388A3F8641B}" dt="2020-08-05T10:08:12.723" v="282"/>
          <ac:spMkLst>
            <pc:docMk/>
            <pc:sldMk cId="63994348" sldId="269"/>
            <ac:spMk id="53" creationId="{45356FCA-FD21-45E4-BC99-2656386F0E95}"/>
          </ac:spMkLst>
        </pc:spChg>
        <pc:spChg chg="del">
          <ac:chgData name="am i who" userId="4b6389a2c128101d" providerId="Windows Live" clId="Web-{5EC9D510-0A2B-4692-A018-2388A3F8641B}" dt="2020-08-05T10:08:12.723" v="281"/>
          <ac:spMkLst>
            <pc:docMk/>
            <pc:sldMk cId="63994348" sldId="269"/>
            <ac:spMk id="54" creationId="{6928698B-3D89-44AA-8385-12109F9CA83C}"/>
          </ac:spMkLst>
        </pc:spChg>
        <pc:spChg chg="del">
          <ac:chgData name="am i who" userId="4b6389a2c128101d" providerId="Windows Live" clId="Web-{5EC9D510-0A2B-4692-A018-2388A3F8641B}" dt="2020-08-05T10:08:12.723" v="280"/>
          <ac:spMkLst>
            <pc:docMk/>
            <pc:sldMk cId="63994348" sldId="269"/>
            <ac:spMk id="55" creationId="{CF3CE827-AC1C-4270-BAE9-C32D37C9F3B2}"/>
          </ac:spMkLst>
        </pc:spChg>
        <pc:spChg chg="del">
          <ac:chgData name="am i who" userId="4b6389a2c128101d" providerId="Windows Live" clId="Web-{5EC9D510-0A2B-4692-A018-2388A3F8641B}" dt="2020-08-05T10:08:12.723" v="279"/>
          <ac:spMkLst>
            <pc:docMk/>
            <pc:sldMk cId="63994348" sldId="269"/>
            <ac:spMk id="56" creationId="{E4813704-77ED-441A-A889-39A541F4A923}"/>
          </ac:spMkLst>
        </pc:spChg>
        <pc:spChg chg="del">
          <ac:chgData name="am i who" userId="4b6389a2c128101d" providerId="Windows Live" clId="Web-{5EC9D510-0A2B-4692-A018-2388A3F8641B}" dt="2020-08-05T10:08:12.723" v="278"/>
          <ac:spMkLst>
            <pc:docMk/>
            <pc:sldMk cId="63994348" sldId="269"/>
            <ac:spMk id="57" creationId="{65580918-A6A9-4D73-93C6-76EBA09D2D71}"/>
          </ac:spMkLst>
        </pc:spChg>
        <pc:spChg chg="del">
          <ac:chgData name="am i who" userId="4b6389a2c128101d" providerId="Windows Live" clId="Web-{5EC9D510-0A2B-4692-A018-2388A3F8641B}" dt="2020-08-05T10:08:12.723" v="277"/>
          <ac:spMkLst>
            <pc:docMk/>
            <pc:sldMk cId="63994348" sldId="269"/>
            <ac:spMk id="58" creationId="{FB734EBA-DDAB-4F14-AD82-98D2FC5CFBEA}"/>
          </ac:spMkLst>
        </pc:spChg>
        <pc:spChg chg="del">
          <ac:chgData name="am i who" userId="4b6389a2c128101d" providerId="Windows Live" clId="Web-{5EC9D510-0A2B-4692-A018-2388A3F8641B}" dt="2020-08-05T10:08:12.723" v="276"/>
          <ac:spMkLst>
            <pc:docMk/>
            <pc:sldMk cId="63994348" sldId="269"/>
            <ac:spMk id="59" creationId="{0BEC2B28-48B6-4BD9-901F-ADEF32B7B837}"/>
          </ac:spMkLst>
        </pc:spChg>
        <pc:spChg chg="del">
          <ac:chgData name="am i who" userId="4b6389a2c128101d" providerId="Windows Live" clId="Web-{5EC9D510-0A2B-4692-A018-2388A3F8641B}" dt="2020-08-05T10:08:12.723" v="275"/>
          <ac:spMkLst>
            <pc:docMk/>
            <pc:sldMk cId="63994348" sldId="269"/>
            <ac:spMk id="60" creationId="{AFB1B8EC-24FF-4910-94C2-C0FE1BFF3E4E}"/>
          </ac:spMkLst>
        </pc:spChg>
        <pc:spChg chg="del">
          <ac:chgData name="am i who" userId="4b6389a2c128101d" providerId="Windows Live" clId="Web-{5EC9D510-0A2B-4692-A018-2388A3F8641B}" dt="2020-08-05T10:08:12.723" v="274"/>
          <ac:spMkLst>
            <pc:docMk/>
            <pc:sldMk cId="63994348" sldId="269"/>
            <ac:spMk id="61" creationId="{8E538E6D-0901-416F-BD05-F07BFCD2869C}"/>
          </ac:spMkLst>
        </pc:spChg>
        <pc:spChg chg="del">
          <ac:chgData name="am i who" userId="4b6389a2c128101d" providerId="Windows Live" clId="Web-{5EC9D510-0A2B-4692-A018-2388A3F8641B}" dt="2020-08-05T10:08:12.723" v="273"/>
          <ac:spMkLst>
            <pc:docMk/>
            <pc:sldMk cId="63994348" sldId="269"/>
            <ac:spMk id="62" creationId="{93BA0D79-5C80-409E-9834-6E08DB85E0D5}"/>
          </ac:spMkLst>
        </pc:spChg>
        <pc:spChg chg="del">
          <ac:chgData name="am i who" userId="4b6389a2c128101d" providerId="Windows Live" clId="Web-{5EC9D510-0A2B-4692-A018-2388A3F8641B}" dt="2020-08-05T10:08:12.723" v="272"/>
          <ac:spMkLst>
            <pc:docMk/>
            <pc:sldMk cId="63994348" sldId="269"/>
            <ac:spMk id="63" creationId="{3749CDA8-8321-4320-AE93-F8352A4B60CE}"/>
          </ac:spMkLst>
        </pc:spChg>
        <pc:spChg chg="del">
          <ac:chgData name="am i who" userId="4b6389a2c128101d" providerId="Windows Live" clId="Web-{5EC9D510-0A2B-4692-A018-2388A3F8641B}" dt="2020-08-05T10:08:12.708" v="271"/>
          <ac:spMkLst>
            <pc:docMk/>
            <pc:sldMk cId="63994348" sldId="269"/>
            <ac:spMk id="64" creationId="{DD5D3F35-FA3F-4A46-A9C4-708C627152FA}"/>
          </ac:spMkLst>
        </pc:spChg>
        <pc:spChg chg="del">
          <ac:chgData name="am i who" userId="4b6389a2c128101d" providerId="Windows Live" clId="Web-{5EC9D510-0A2B-4692-A018-2388A3F8641B}" dt="2020-08-05T10:08:12.708" v="270"/>
          <ac:spMkLst>
            <pc:docMk/>
            <pc:sldMk cId="63994348" sldId="269"/>
            <ac:spMk id="65" creationId="{4CB0AE72-28C0-4A81-B414-E8D0691684B3}"/>
          </ac:spMkLst>
        </pc:spChg>
        <pc:spChg chg="del">
          <ac:chgData name="am i who" userId="4b6389a2c128101d" providerId="Windows Live" clId="Web-{5EC9D510-0A2B-4692-A018-2388A3F8641B}" dt="2020-08-05T10:08:12.708" v="269"/>
          <ac:spMkLst>
            <pc:docMk/>
            <pc:sldMk cId="63994348" sldId="269"/>
            <ac:spMk id="66" creationId="{24F4F949-7C6F-4754-8A81-D0345BD2E4AA}"/>
          </ac:spMkLst>
        </pc:spChg>
        <pc:spChg chg="del">
          <ac:chgData name="am i who" userId="4b6389a2c128101d" providerId="Windows Live" clId="Web-{5EC9D510-0A2B-4692-A018-2388A3F8641B}" dt="2020-08-05T10:08:12.708" v="268"/>
          <ac:spMkLst>
            <pc:docMk/>
            <pc:sldMk cId="63994348" sldId="269"/>
            <ac:spMk id="67" creationId="{113C2C3D-8084-4FF6-88A3-C985BEE24B57}"/>
          </ac:spMkLst>
        </pc:spChg>
        <pc:spChg chg="del">
          <ac:chgData name="am i who" userId="4b6389a2c128101d" providerId="Windows Live" clId="Web-{5EC9D510-0A2B-4692-A018-2388A3F8641B}" dt="2020-08-05T10:08:12.708" v="267"/>
          <ac:spMkLst>
            <pc:docMk/>
            <pc:sldMk cId="63994348" sldId="269"/>
            <ac:spMk id="68" creationId="{44C94483-61D2-4E29-9449-7759F4B17E92}"/>
          </ac:spMkLst>
        </pc:spChg>
        <pc:spChg chg="del">
          <ac:chgData name="am i who" userId="4b6389a2c128101d" providerId="Windows Live" clId="Web-{5EC9D510-0A2B-4692-A018-2388A3F8641B}" dt="2020-08-05T10:08:12.708" v="266"/>
          <ac:spMkLst>
            <pc:docMk/>
            <pc:sldMk cId="63994348" sldId="269"/>
            <ac:spMk id="69" creationId="{EB2A07E5-82D8-4444-87DA-5F068B34E5DA}"/>
          </ac:spMkLst>
        </pc:spChg>
        <pc:spChg chg="add mod">
          <ac:chgData name="am i who" userId="4b6389a2c128101d" providerId="Windows Live" clId="Web-{5EC9D510-0A2B-4692-A018-2388A3F8641B}" dt="2020-08-05T10:08:30.630" v="329" actId="1076"/>
          <ac:spMkLst>
            <pc:docMk/>
            <pc:sldMk cId="63994348" sldId="269"/>
            <ac:spMk id="70" creationId="{B0A4B998-CF28-4B6F-992C-FFB65C34F2F1}"/>
          </ac:spMkLst>
        </pc:spChg>
        <pc:spChg chg="add mod">
          <ac:chgData name="am i who" userId="4b6389a2c128101d" providerId="Windows Live" clId="Web-{5EC9D510-0A2B-4692-A018-2388A3F8641B}" dt="2020-08-05T10:08:30.662" v="330" actId="1076"/>
          <ac:spMkLst>
            <pc:docMk/>
            <pc:sldMk cId="63994348" sldId="269"/>
            <ac:spMk id="71" creationId="{463485D0-90AB-4272-8617-1F7688AA6851}"/>
          </ac:spMkLst>
        </pc:spChg>
        <pc:spChg chg="add mod">
          <ac:chgData name="am i who" userId="4b6389a2c128101d" providerId="Windows Live" clId="Web-{5EC9D510-0A2B-4692-A018-2388A3F8641B}" dt="2020-08-05T10:08:30.679" v="331" actId="1076"/>
          <ac:spMkLst>
            <pc:docMk/>
            <pc:sldMk cId="63994348" sldId="269"/>
            <ac:spMk id="72" creationId="{43AD8CF2-5337-4486-BAE2-2D2C8DCF0912}"/>
          </ac:spMkLst>
        </pc:spChg>
        <pc:spChg chg="add mod">
          <ac:chgData name="am i who" userId="4b6389a2c128101d" providerId="Windows Live" clId="Web-{5EC9D510-0A2B-4692-A018-2388A3F8641B}" dt="2020-08-05T10:08:30.693" v="332" actId="1076"/>
          <ac:spMkLst>
            <pc:docMk/>
            <pc:sldMk cId="63994348" sldId="269"/>
            <ac:spMk id="73" creationId="{884528F2-1784-4C5F-BAD0-D0EC03C4ABA9}"/>
          </ac:spMkLst>
        </pc:spChg>
        <pc:spChg chg="add mod">
          <ac:chgData name="am i who" userId="4b6389a2c128101d" providerId="Windows Live" clId="Web-{5EC9D510-0A2B-4692-A018-2388A3F8641B}" dt="2020-08-05T10:08:30.709" v="333" actId="1076"/>
          <ac:spMkLst>
            <pc:docMk/>
            <pc:sldMk cId="63994348" sldId="269"/>
            <ac:spMk id="74" creationId="{C3EF2EC6-5C93-448E-94DB-F5F7EA3E6BA0}"/>
          </ac:spMkLst>
        </pc:spChg>
        <pc:spChg chg="add mod">
          <ac:chgData name="am i who" userId="4b6389a2c128101d" providerId="Windows Live" clId="Web-{5EC9D510-0A2B-4692-A018-2388A3F8641B}" dt="2020-08-05T10:08:30.724" v="334" actId="1076"/>
          <ac:spMkLst>
            <pc:docMk/>
            <pc:sldMk cId="63994348" sldId="269"/>
            <ac:spMk id="75" creationId="{70494319-CD4C-4798-B168-29B387C5ACD7}"/>
          </ac:spMkLst>
        </pc:spChg>
        <pc:spChg chg="add mod">
          <ac:chgData name="am i who" userId="4b6389a2c128101d" providerId="Windows Live" clId="Web-{5EC9D510-0A2B-4692-A018-2388A3F8641B}" dt="2020-08-05T10:08:30.740" v="335" actId="1076"/>
          <ac:spMkLst>
            <pc:docMk/>
            <pc:sldMk cId="63994348" sldId="269"/>
            <ac:spMk id="76" creationId="{6FCC69AA-5DEF-44E2-BC26-24523BD829AB}"/>
          </ac:spMkLst>
        </pc:spChg>
      </pc:sldChg>
      <pc:sldChg chg="addSp delSp modSp new del mod modClrScheme chgLayout">
        <pc:chgData name="am i who" userId="4b6389a2c128101d" providerId="Windows Live" clId="Web-{5EC9D510-0A2B-4692-A018-2388A3F8641B}" dt="2020-08-05T10:31:53.828" v="608"/>
        <pc:sldMkLst>
          <pc:docMk/>
          <pc:sldMk cId="75181972" sldId="270"/>
        </pc:sldMkLst>
        <pc:spChg chg="mod ord">
          <ac:chgData name="am i who" userId="4b6389a2c128101d" providerId="Windows Live" clId="Web-{5EC9D510-0A2B-4692-A018-2388A3F8641B}" dt="2020-08-05T10:12:39.893" v="404" actId="20577"/>
          <ac:spMkLst>
            <pc:docMk/>
            <pc:sldMk cId="75181972" sldId="270"/>
            <ac:spMk id="2" creationId="{C11A02B5-251B-424A-AFE9-D4F80F63F1FA}"/>
          </ac:spMkLst>
        </pc:spChg>
        <pc:spChg chg="del">
          <ac:chgData name="am i who" userId="4b6389a2c128101d" providerId="Windows Live" clId="Web-{5EC9D510-0A2B-4692-A018-2388A3F8641B}" dt="2020-08-05T10:11:11.358" v="369"/>
          <ac:spMkLst>
            <pc:docMk/>
            <pc:sldMk cId="75181972" sldId="270"/>
            <ac:spMk id="3" creationId="{7A9C784B-F147-4099-8DBC-456CE11CF2A7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4" creationId="{7D2BAFAA-2A65-4DB1-847A-0751D8B16B05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5" creationId="{73EF5E67-C934-479F-9D9C-5C6798CCEEE7}"/>
          </ac:spMkLst>
        </pc:spChg>
        <pc:spChg chg="add del mod ord">
          <ac:chgData name="am i who" userId="4b6389a2c128101d" providerId="Windows Live" clId="Web-{5EC9D510-0A2B-4692-A018-2388A3F8641B}" dt="2020-08-05T10:11:38.453" v="371"/>
          <ac:spMkLst>
            <pc:docMk/>
            <pc:sldMk cId="75181972" sldId="270"/>
            <ac:spMk id="6" creationId="{217DCE3D-58E2-4695-9B50-5BD361225793}"/>
          </ac:spMkLst>
        </pc:spChg>
      </pc:sldChg>
      <pc:sldChg chg="add del replId">
        <pc:chgData name="am i who" userId="4b6389a2c128101d" providerId="Windows Live" clId="Web-{5EC9D510-0A2B-4692-A018-2388A3F8641B}" dt="2020-08-05T10:10:50.388" v="367"/>
        <pc:sldMkLst>
          <pc:docMk/>
          <pc:sldMk cId="1451845398" sldId="270"/>
        </pc:sldMkLst>
      </pc:sldChg>
      <pc:sldChg chg="addSp delSp modSp add del ord replId">
        <pc:chgData name="am i who" userId="4b6389a2c128101d" providerId="Windows Live" clId="Web-{5EC9D510-0A2B-4692-A018-2388A3F8641B}" dt="2020-08-05T10:19:56.682" v="430"/>
        <pc:sldMkLst>
          <pc:docMk/>
          <pc:sldMk cId="798050270" sldId="271"/>
        </pc:sldMkLst>
        <pc:spChg chg="del">
          <ac:chgData name="am i who" userId="4b6389a2c128101d" providerId="Windows Live" clId="Web-{5EC9D510-0A2B-4692-A018-2388A3F8641B}" dt="2020-08-05T10:14:03.183" v="412"/>
          <ac:spMkLst>
            <pc:docMk/>
            <pc:sldMk cId="798050270" sldId="271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14:03.183" v="411"/>
          <ac:spMkLst>
            <pc:docMk/>
            <pc:sldMk cId="798050270" sldId="271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14:03.183" v="410"/>
          <ac:spMkLst>
            <pc:docMk/>
            <pc:sldMk cId="798050270" sldId="271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14:03.183" v="409"/>
          <ac:spMkLst>
            <pc:docMk/>
            <pc:sldMk cId="798050270" sldId="271"/>
            <ac:spMk id="17" creationId="{D4527BC2-5ADF-4FFF-9E3D-2407F69D49C7}"/>
          </ac:spMkLst>
        </pc:spChg>
        <pc:picChg chg="add mod">
          <ac:chgData name="am i who" userId="4b6389a2c128101d" providerId="Windows Live" clId="Web-{5EC9D510-0A2B-4692-A018-2388A3F8641B}" dt="2020-08-05T10:18:36.912" v="428" actId="1076"/>
          <ac:picMkLst>
            <pc:docMk/>
            <pc:sldMk cId="798050270" sldId="271"/>
            <ac:picMk id="3" creationId="{ED23C3EA-4389-4C7D-8919-6A32EF8DB2C5}"/>
          </ac:picMkLst>
        </pc:picChg>
        <pc:picChg chg="add mod">
          <ac:chgData name="am i who" userId="4b6389a2c128101d" providerId="Windows Live" clId="Web-{5EC9D510-0A2B-4692-A018-2388A3F8641B}" dt="2020-08-05T10:18:36.865" v="427" actId="1076"/>
          <ac:picMkLst>
            <pc:docMk/>
            <pc:sldMk cId="798050270" sldId="271"/>
            <ac:picMk id="6" creationId="{031D17AD-A592-412D-BFFD-0F54577D0AA5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1.261" v="603"/>
        <pc:sldMkLst>
          <pc:docMk/>
          <pc:sldMk cId="397126536" sldId="272"/>
        </pc:sldMkLst>
        <pc:spChg chg="mod">
          <ac:chgData name="am i who" userId="4b6389a2c128101d" providerId="Windows Live" clId="Web-{5EC9D510-0A2B-4692-A018-2388A3F8641B}" dt="2020-08-05T10:25:20.698" v="538" actId="20577"/>
          <ac:spMkLst>
            <pc:docMk/>
            <pc:sldMk cId="397126536" sldId="272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1.261" v="603"/>
          <ac:spMkLst>
            <pc:docMk/>
            <pc:sldMk cId="397126536" sldId="272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23:53.897" v="485" actId="1076"/>
          <ac:spMkLst>
            <pc:docMk/>
            <pc:sldMk cId="397126536" sldId="272"/>
            <ac:spMk id="8" creationId="{D7910FAE-922D-402C-876E-E501C3D24557}"/>
          </ac:spMkLst>
        </pc:spChg>
        <pc:picChg chg="add del mod">
          <ac:chgData name="am i who" userId="4b6389a2c128101d" providerId="Windows Live" clId="Web-{5EC9D510-0A2B-4692-A018-2388A3F8641B}" dt="2020-08-05T10:23:49.146" v="483"/>
          <ac:picMkLst>
            <pc:docMk/>
            <pc:sldMk cId="397126536" sldId="272"/>
            <ac:picMk id="3" creationId="{ED23C3EA-4389-4C7D-8919-6A32EF8DB2C5}"/>
          </ac:picMkLst>
        </pc:picChg>
        <pc:picChg chg="add del mod">
          <ac:chgData name="am i who" userId="4b6389a2c128101d" providerId="Windows Live" clId="Web-{5EC9D510-0A2B-4692-A018-2388A3F8641B}" dt="2020-08-05T10:23:49.146" v="482"/>
          <ac:picMkLst>
            <pc:docMk/>
            <pc:sldMk cId="397126536" sldId="272"/>
            <ac:picMk id="6" creationId="{031D17AD-A592-412D-BFFD-0F54577D0AA5}"/>
          </ac:picMkLst>
        </pc:picChg>
        <pc:picChg chg="add mod">
          <ac:chgData name="am i who" userId="4b6389a2c128101d" providerId="Windows Live" clId="Web-{5EC9D510-0A2B-4692-A018-2388A3F8641B}" dt="2020-08-05T10:23:57.084" v="486" actId="14100"/>
          <ac:picMkLst>
            <pc:docMk/>
            <pc:sldMk cId="397126536" sldId="272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4.605" v="604"/>
        <pc:sldMkLst>
          <pc:docMk/>
          <pc:sldMk cId="1911370494" sldId="273"/>
        </pc:sldMkLst>
        <pc:spChg chg="del">
          <ac:chgData name="am i who" userId="4b6389a2c128101d" providerId="Windows Live" clId="Web-{5EC9D510-0A2B-4692-A018-2388A3F8641B}" dt="2020-08-05T10:25:28.120" v="540"/>
          <ac:spMkLst>
            <pc:docMk/>
            <pc:sldMk cId="1911370494" sldId="27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4.605" v="604"/>
          <ac:spMkLst>
            <pc:docMk/>
            <pc:sldMk cId="1911370494" sldId="27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5:52.075" v="549" actId="1076"/>
          <ac:spMkLst>
            <pc:docMk/>
            <pc:sldMk cId="1911370494" sldId="273"/>
            <ac:spMk id="8" creationId="{D7910FAE-922D-402C-876E-E501C3D24557}"/>
          </ac:spMkLst>
        </pc:spChg>
        <pc:spChg chg="add del mod">
          <ac:chgData name="am i who" userId="4b6389a2c128101d" providerId="Windows Live" clId="Web-{5EC9D510-0A2B-4692-A018-2388A3F8641B}" dt="2020-08-05T10:25:32.574" v="542"/>
          <ac:spMkLst>
            <pc:docMk/>
            <pc:sldMk cId="1911370494" sldId="273"/>
            <ac:spMk id="10" creationId="{BB8F7116-357A-4652-8F69-1FB0A329D5D9}"/>
          </ac:spMkLst>
        </pc:spChg>
        <pc:spChg chg="add mod">
          <ac:chgData name="am i who" userId="4b6389a2c128101d" providerId="Windows Live" clId="Web-{5EC9D510-0A2B-4692-A018-2388A3F8641B}" dt="2020-08-05T10:25:35.058" v="543" actId="1076"/>
          <ac:spMkLst>
            <pc:docMk/>
            <pc:sldMk cId="1911370494" sldId="273"/>
            <ac:spMk id="12" creationId="{F78BFE34-BAA2-424F-AA61-32D47D516D93}"/>
          </ac:spMkLst>
        </pc:spChg>
        <pc:spChg chg="add mod">
          <ac:chgData name="am i who" userId="4b6389a2c128101d" providerId="Windows Live" clId="Web-{5EC9D510-0A2B-4692-A018-2388A3F8641B}" dt="2020-08-05T10:26:19.342" v="558" actId="1076"/>
          <ac:spMkLst>
            <pc:docMk/>
            <pc:sldMk cId="1911370494" sldId="273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6:04.653" v="555" actId="1076"/>
          <ac:picMkLst>
            <pc:docMk/>
            <pc:sldMk cId="1911370494" sldId="273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02.013" v="554" actId="14100"/>
          <ac:picMkLst>
            <pc:docMk/>
            <pc:sldMk cId="1911370494" sldId="273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5:52.090" v="550" actId="1076"/>
          <ac:picMkLst>
            <pc:docMk/>
            <pc:sldMk cId="1911370494" sldId="273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8.481" v="605"/>
        <pc:sldMkLst>
          <pc:docMk/>
          <pc:sldMk cId="2710076900" sldId="274"/>
        </pc:sldMkLst>
        <pc:spChg chg="add mod">
          <ac:chgData name="am i who" userId="4b6389a2c128101d" providerId="Windows Live" clId="Web-{5EC9D510-0A2B-4692-A018-2388A3F8641B}" dt="2020-08-05T10:27:42.205" v="589" actId="1076"/>
          <ac:spMkLst>
            <pc:docMk/>
            <pc:sldMk cId="2710076900" sldId="274"/>
            <ac:spMk id="2" creationId="{E8AD0794-BD19-4541-B05F-3496C08110DB}"/>
          </ac:spMkLst>
        </pc:spChg>
        <pc:spChg chg="del">
          <ac:chgData name="am i who" userId="4b6389a2c128101d" providerId="Windows Live" clId="Web-{5EC9D510-0A2B-4692-A018-2388A3F8641B}" dt="2020-08-05T10:30:48.481" v="605"/>
          <ac:spMkLst>
            <pc:docMk/>
            <pc:sldMk cId="2710076900" sldId="274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7:06.610" v="568" actId="1076"/>
          <ac:spMkLst>
            <pc:docMk/>
            <pc:sldMk cId="2710076900" sldId="274"/>
            <ac:spMk id="8" creationId="{D7910FAE-922D-402C-876E-E501C3D24557}"/>
          </ac:spMkLst>
        </pc:spChg>
        <pc:spChg chg="del mod">
          <ac:chgData name="am i who" userId="4b6389a2c128101d" providerId="Windows Live" clId="Web-{5EC9D510-0A2B-4692-A018-2388A3F8641B}" dt="2020-08-05T10:26:54.828" v="563"/>
          <ac:spMkLst>
            <pc:docMk/>
            <pc:sldMk cId="2710076900" sldId="274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7:44.237" v="590" actId="1076"/>
          <ac:picMkLst>
            <pc:docMk/>
            <pc:sldMk cId="2710076900" sldId="274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59.594" v="566" actId="1076"/>
          <ac:picMkLst>
            <pc:docMk/>
            <pc:sldMk cId="2710076900" sldId="274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7:08.516" v="569" actId="14100"/>
          <ac:picMkLst>
            <pc:docMk/>
            <pc:sldMk cId="2710076900" sldId="274"/>
            <ac:picMk id="7" creationId="{721F96BC-7336-4E71-9C3B-870C92FD6560}"/>
          </ac:picMkLst>
        </pc:picChg>
      </pc:sldChg>
      <pc:sldChg chg="new del">
        <pc:chgData name="am i who" userId="4b6389a2c128101d" providerId="Windows Live" clId="Web-{5EC9D510-0A2B-4692-A018-2388A3F8641B}" dt="2020-08-05T10:31:53.843" v="609"/>
        <pc:sldMkLst>
          <pc:docMk/>
          <pc:sldMk cId="3353698545" sldId="275"/>
        </pc:sldMkLst>
      </pc:sldChg>
      <pc:sldChg chg="addSp delSp modSp new">
        <pc:chgData name="am i who" userId="4b6389a2c128101d" providerId="Windows Live" clId="Web-{5EC9D510-0A2B-4692-A018-2388A3F8641B}" dt="2020-08-05T10:32:48.768" v="636" actId="1076"/>
        <pc:sldMkLst>
          <pc:docMk/>
          <pc:sldMk cId="4084185801" sldId="275"/>
        </pc:sldMkLst>
        <pc:spChg chg="del">
          <ac:chgData name="am i who" userId="4b6389a2c128101d" providerId="Windows Live" clId="Web-{5EC9D510-0A2B-4692-A018-2388A3F8641B}" dt="2020-08-05T10:32:10.125" v="612"/>
          <ac:spMkLst>
            <pc:docMk/>
            <pc:sldMk cId="4084185801" sldId="275"/>
            <ac:spMk id="2" creationId="{3BAD4A5C-136E-436F-8E8C-1025C8E9C150}"/>
          </ac:spMkLst>
        </pc:spChg>
        <pc:spChg chg="del">
          <ac:chgData name="am i who" userId="4b6389a2c128101d" providerId="Windows Live" clId="Web-{5EC9D510-0A2B-4692-A018-2388A3F8641B}" dt="2020-08-05T10:32:06" v="611"/>
          <ac:spMkLst>
            <pc:docMk/>
            <pc:sldMk cId="4084185801" sldId="275"/>
            <ac:spMk id="3" creationId="{02535C67-072B-43DD-A0CF-8CA7673307F2}"/>
          </ac:spMkLst>
        </pc:spChg>
        <pc:spChg chg="del">
          <ac:chgData name="am i who" userId="4b6389a2c128101d" providerId="Windows Live" clId="Web-{5EC9D510-0A2B-4692-A018-2388A3F8641B}" dt="2020-08-05T10:32:13.266" v="613"/>
          <ac:spMkLst>
            <pc:docMk/>
            <pc:sldMk cId="4084185801" sldId="275"/>
            <ac:spMk id="4" creationId="{BDA927CB-C99E-41CC-A856-49BC8AD0881F}"/>
          </ac:spMkLst>
        </pc:spChg>
        <pc:spChg chg="add mod">
          <ac:chgData name="am i who" userId="4b6389a2c128101d" providerId="Windows Live" clId="Web-{5EC9D510-0A2B-4692-A018-2388A3F8641B}" dt="2020-08-05T10:32:48.768" v="636" actId="1076"/>
          <ac:spMkLst>
            <pc:docMk/>
            <pc:sldMk cId="4084185801" sldId="27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5EC9D510-0A2B-4692-A018-2388A3F8641B}" dt="2020-08-05T12:23:09.077" v="2232" actId="20577"/>
        <pc:sldMkLst>
          <pc:docMk/>
          <pc:sldMk cId="2967144756" sldId="276"/>
        </pc:sldMkLst>
        <pc:spChg chg="mod">
          <ac:chgData name="am i who" userId="4b6389a2c128101d" providerId="Windows Live" clId="Web-{5EC9D510-0A2B-4692-A018-2388A3F8641B}" dt="2020-08-05T10:34:07.600" v="640" actId="20577"/>
          <ac:spMkLst>
            <pc:docMk/>
            <pc:sldMk cId="2967144756" sldId="276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2:23:09.077" v="2232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56.630" v="1003" actId="20577"/>
        <pc:sldMkLst>
          <pc:docMk/>
          <pc:sldMk cId="1875122223" sldId="277"/>
        </pc:sldMkLst>
        <pc:spChg chg="mod">
          <ac:chgData name="am i who" userId="4b6389a2c128101d" providerId="Windows Live" clId="Web-{5EC9D510-0A2B-4692-A018-2388A3F8641B}" dt="2020-08-05T10:43:44.895" v="993" actId="20577"/>
          <ac:spMkLst>
            <pc:docMk/>
            <pc:sldMk cId="1875122223" sldId="27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8:22.051" v="781"/>
          <ac:spMkLst>
            <pc:docMk/>
            <pc:sldMk cId="1875122223" sldId="277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38:22.051" v="780"/>
          <ac:spMkLst>
            <pc:docMk/>
            <pc:sldMk cId="1875122223" sldId="277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38:22.051" v="779"/>
          <ac:spMkLst>
            <pc:docMk/>
            <pc:sldMk cId="1875122223" sldId="277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38:22.051" v="778"/>
          <ac:spMkLst>
            <pc:docMk/>
            <pc:sldMk cId="1875122223" sldId="277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38:22.051" v="777"/>
          <ac:spMkLst>
            <pc:docMk/>
            <pc:sldMk cId="1875122223" sldId="277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38:22.036" v="776"/>
          <ac:spMkLst>
            <pc:docMk/>
            <pc:sldMk cId="1875122223" sldId="277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38:22.036" v="775"/>
          <ac:spMkLst>
            <pc:docMk/>
            <pc:sldMk cId="1875122223" sldId="277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38:22.036" v="774"/>
          <ac:spMkLst>
            <pc:docMk/>
            <pc:sldMk cId="1875122223" sldId="277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38:22.036" v="773"/>
          <ac:spMkLst>
            <pc:docMk/>
            <pc:sldMk cId="1875122223" sldId="277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38:22.036" v="772"/>
          <ac:spMkLst>
            <pc:docMk/>
            <pc:sldMk cId="1875122223" sldId="277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38:22.036" v="771"/>
          <ac:spMkLst>
            <pc:docMk/>
            <pc:sldMk cId="1875122223" sldId="277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38:22.036" v="770"/>
          <ac:spMkLst>
            <pc:docMk/>
            <pc:sldMk cId="1875122223" sldId="277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38:22.036" v="769"/>
          <ac:spMkLst>
            <pc:docMk/>
            <pc:sldMk cId="1875122223" sldId="277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38:22.036" v="768"/>
          <ac:spMkLst>
            <pc:docMk/>
            <pc:sldMk cId="1875122223" sldId="277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38:22.036" v="767"/>
          <ac:spMkLst>
            <pc:docMk/>
            <pc:sldMk cId="1875122223" sldId="277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38:22.036" v="766"/>
          <ac:spMkLst>
            <pc:docMk/>
            <pc:sldMk cId="1875122223" sldId="277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38:22.036" v="765"/>
          <ac:spMkLst>
            <pc:docMk/>
            <pc:sldMk cId="1875122223" sldId="277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38:22.036" v="764"/>
          <ac:spMkLst>
            <pc:docMk/>
            <pc:sldMk cId="1875122223" sldId="277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38:22.019" v="763"/>
          <ac:spMkLst>
            <pc:docMk/>
            <pc:sldMk cId="1875122223" sldId="277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38:22.019" v="762"/>
          <ac:spMkLst>
            <pc:docMk/>
            <pc:sldMk cId="1875122223" sldId="277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38:22.019" v="761"/>
          <ac:spMkLst>
            <pc:docMk/>
            <pc:sldMk cId="1875122223" sldId="277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38:22.019" v="760"/>
          <ac:spMkLst>
            <pc:docMk/>
            <pc:sldMk cId="1875122223" sldId="277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39:05.351" v="809" actId="1076"/>
          <ac:spMkLst>
            <pc:docMk/>
            <pc:sldMk cId="1875122223" sldId="277"/>
            <ac:spMk id="45" creationId="{F992C309-8526-4DF8-BB3E-9A910C92C136}"/>
          </ac:spMkLst>
        </pc:spChg>
        <pc:spChg chg="add mod">
          <ac:chgData name="am i who" userId="4b6389a2c128101d" providerId="Windows Live" clId="Web-{5EC9D510-0A2B-4692-A018-2388A3F8641B}" dt="2020-08-05T10:39:05.381" v="810" actId="1076"/>
          <ac:spMkLst>
            <pc:docMk/>
            <pc:sldMk cId="1875122223" sldId="277"/>
            <ac:spMk id="46" creationId="{0FAD47A3-B990-449D-B1FB-17725865CEE8}"/>
          </ac:spMkLst>
        </pc:spChg>
        <pc:spChg chg="add mod">
          <ac:chgData name="am i who" userId="4b6389a2c128101d" providerId="Windows Live" clId="Web-{5EC9D510-0A2B-4692-A018-2388A3F8641B}" dt="2020-08-05T10:39:05.397" v="811" actId="1076"/>
          <ac:spMkLst>
            <pc:docMk/>
            <pc:sldMk cId="1875122223" sldId="277"/>
            <ac:spMk id="47" creationId="{692F4C05-576E-44A5-B2CC-0554562BB340}"/>
          </ac:spMkLst>
        </pc:spChg>
        <pc:spChg chg="add mod">
          <ac:chgData name="am i who" userId="4b6389a2c128101d" providerId="Windows Live" clId="Web-{5EC9D510-0A2B-4692-A018-2388A3F8641B}" dt="2020-08-05T10:39:05.414" v="812" actId="1076"/>
          <ac:spMkLst>
            <pc:docMk/>
            <pc:sldMk cId="1875122223" sldId="277"/>
            <ac:spMk id="48" creationId="{57843D1C-ACDD-425E-9CF6-CA67EB457609}"/>
          </ac:spMkLst>
        </pc:spChg>
        <pc:spChg chg="add mod">
          <ac:chgData name="am i who" userId="4b6389a2c128101d" providerId="Windows Live" clId="Web-{5EC9D510-0A2B-4692-A018-2388A3F8641B}" dt="2020-08-05T10:39:05.414" v="813" actId="1076"/>
          <ac:spMkLst>
            <pc:docMk/>
            <pc:sldMk cId="1875122223" sldId="277"/>
            <ac:spMk id="49" creationId="{A8C0C9F9-BB12-4A55-911B-5F5ACE446D67}"/>
          </ac:spMkLst>
        </pc:spChg>
        <pc:spChg chg="add mod">
          <ac:chgData name="am i who" userId="4b6389a2c128101d" providerId="Windows Live" clId="Web-{5EC9D510-0A2B-4692-A018-2388A3F8641B}" dt="2020-08-05T10:43:56.630" v="1003" actId="20577"/>
          <ac:spMkLst>
            <pc:docMk/>
            <pc:sldMk cId="1875122223" sldId="277"/>
            <ac:spMk id="50" creationId="{C10A8458-D833-447C-815F-E0373E78F3C7}"/>
          </ac:spMkLst>
        </pc:spChg>
        <pc:spChg chg="add mod">
          <ac:chgData name="am i who" userId="4b6389a2c128101d" providerId="Windows Live" clId="Web-{5EC9D510-0A2B-4692-A018-2388A3F8641B}" dt="2020-08-05T10:39:05.444" v="815" actId="1076"/>
          <ac:spMkLst>
            <pc:docMk/>
            <pc:sldMk cId="1875122223" sldId="277"/>
            <ac:spMk id="51" creationId="{6C6DC34F-D0E7-4033-AA69-4F16035A0B30}"/>
          </ac:spMkLst>
        </pc:spChg>
        <pc:spChg chg="add mod">
          <ac:chgData name="am i who" userId="4b6389a2c128101d" providerId="Windows Live" clId="Web-{5EC9D510-0A2B-4692-A018-2388A3F8641B}" dt="2020-08-05T10:39:05.459" v="816" actId="1076"/>
          <ac:spMkLst>
            <pc:docMk/>
            <pc:sldMk cId="1875122223" sldId="277"/>
            <ac:spMk id="52" creationId="{FE4A5F5C-4EA7-43CA-B768-D08FE321AC3A}"/>
          </ac:spMkLst>
        </pc:spChg>
        <pc:spChg chg="add mod">
          <ac:chgData name="am i who" userId="4b6389a2c128101d" providerId="Windows Live" clId="Web-{5EC9D510-0A2B-4692-A018-2388A3F8641B}" dt="2020-08-05T10:39:05.475" v="817" actId="1076"/>
          <ac:spMkLst>
            <pc:docMk/>
            <pc:sldMk cId="1875122223" sldId="277"/>
            <ac:spMk id="53" creationId="{11750E41-39A0-457F-966C-CF9E14CA975B}"/>
          </ac:spMkLst>
        </pc:spChg>
        <pc:spChg chg="add mod">
          <ac:chgData name="am i who" userId="4b6389a2c128101d" providerId="Windows Live" clId="Web-{5EC9D510-0A2B-4692-A018-2388A3F8641B}" dt="2020-08-05T10:39:05.475" v="818" actId="1076"/>
          <ac:spMkLst>
            <pc:docMk/>
            <pc:sldMk cId="1875122223" sldId="277"/>
            <ac:spMk id="54" creationId="{5E5E8352-A82F-4A2D-81BA-79FAC098A055}"/>
          </ac:spMkLst>
        </pc:spChg>
        <pc:spChg chg="add mod">
          <ac:chgData name="am i who" userId="4b6389a2c128101d" providerId="Windows Live" clId="Web-{5EC9D510-0A2B-4692-A018-2388A3F8641B}" dt="2020-08-05T10:39:05.506" v="819" actId="1076"/>
          <ac:spMkLst>
            <pc:docMk/>
            <pc:sldMk cId="1875122223" sldId="277"/>
            <ac:spMk id="55" creationId="{956014EC-CD05-4AFE-8EC1-1ADAD495417E}"/>
          </ac:spMkLst>
        </pc:spChg>
        <pc:spChg chg="add mod">
          <ac:chgData name="am i who" userId="4b6389a2c128101d" providerId="Windows Live" clId="Web-{5EC9D510-0A2B-4692-A018-2388A3F8641B}" dt="2020-08-05T10:39:05.537" v="820" actId="1076"/>
          <ac:spMkLst>
            <pc:docMk/>
            <pc:sldMk cId="1875122223" sldId="277"/>
            <ac:spMk id="56" creationId="{1B44648A-EF54-4C40-A4E0-E901FD0B321E}"/>
          </ac:spMkLst>
        </pc:spChg>
        <pc:spChg chg="add mod">
          <ac:chgData name="am i who" userId="4b6389a2c128101d" providerId="Windows Live" clId="Web-{5EC9D510-0A2B-4692-A018-2388A3F8641B}" dt="2020-08-05T10:39:05.554" v="821" actId="1076"/>
          <ac:spMkLst>
            <pc:docMk/>
            <pc:sldMk cId="1875122223" sldId="277"/>
            <ac:spMk id="57" creationId="{2985F971-A53E-4DD1-BBAE-2DAEB6DD3E8E}"/>
          </ac:spMkLst>
        </pc:spChg>
        <pc:spChg chg="add mod">
          <ac:chgData name="am i who" userId="4b6389a2c128101d" providerId="Windows Live" clId="Web-{5EC9D510-0A2B-4692-A018-2388A3F8641B}" dt="2020-08-05T10:39:05.569" v="822" actId="1076"/>
          <ac:spMkLst>
            <pc:docMk/>
            <pc:sldMk cId="1875122223" sldId="277"/>
            <ac:spMk id="58" creationId="{4BDF8FBF-ADAC-475A-BB46-2EF3CF30A6CC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21.129" v="973" actId="1076"/>
        <pc:sldMkLst>
          <pc:docMk/>
          <pc:sldMk cId="2797240672" sldId="278"/>
        </pc:sldMkLst>
        <pc:spChg chg="mod">
          <ac:chgData name="am i who" userId="4b6389a2c128101d" providerId="Windows Live" clId="Web-{5EC9D510-0A2B-4692-A018-2388A3F8641B}" dt="2020-08-05T10:41:47.436" v="923" actId="20577"/>
          <ac:spMkLst>
            <pc:docMk/>
            <pc:sldMk cId="2797240672" sldId="278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09" v="896" actId="1076"/>
          <ac:spMkLst>
            <pc:docMk/>
            <pc:sldMk cId="2797240672" sldId="278"/>
            <ac:spMk id="3" creationId="{96301E1A-A268-4B4F-9732-76A3D50B0BB9}"/>
          </ac:spMkLst>
        </pc:spChg>
        <pc:spChg chg="add mod">
          <ac:chgData name="am i who" userId="4b6389a2c128101d" providerId="Windows Live" clId="Web-{5EC9D510-0A2B-4692-A018-2388A3F8641B}" dt="2020-08-05T10:41:09.309" v="897" actId="1076"/>
          <ac:spMkLst>
            <pc:docMk/>
            <pc:sldMk cId="2797240672" sldId="278"/>
            <ac:spMk id="4" creationId="{C5A2CE21-5CCE-48B4-AC3C-5CA129577C70}"/>
          </ac:spMkLst>
        </pc:spChg>
        <pc:spChg chg="del mod">
          <ac:chgData name="am i who" userId="4b6389a2c128101d" providerId="Windows Live" clId="Web-{5EC9D510-0A2B-4692-A018-2388A3F8641B}" dt="2020-08-05T10:42:50.018" v="963"/>
          <ac:spMkLst>
            <pc:docMk/>
            <pc:sldMk cId="2797240672" sldId="278"/>
            <ac:spMk id="5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25" v="898" actId="1076"/>
          <ac:spMkLst>
            <pc:docMk/>
            <pc:sldMk cId="2797240672" sldId="278"/>
            <ac:spMk id="6" creationId="{1BC81666-4D02-4880-984D-AED3478F97B2}"/>
          </ac:spMkLst>
        </pc:spChg>
        <pc:spChg chg="add mod">
          <ac:chgData name="am i who" userId="4b6389a2c128101d" providerId="Windows Live" clId="Web-{5EC9D510-0A2B-4692-A018-2388A3F8641B}" dt="2020-08-05T10:41:09.341" v="899" actId="1076"/>
          <ac:spMkLst>
            <pc:docMk/>
            <pc:sldMk cId="2797240672" sldId="278"/>
            <ac:spMk id="7" creationId="{C86F050A-3922-49E2-9875-623249D130FE}"/>
          </ac:spMkLst>
        </pc:spChg>
        <pc:spChg chg="add mod">
          <ac:chgData name="am i who" userId="4b6389a2c128101d" providerId="Windows Live" clId="Web-{5EC9D510-0A2B-4692-A018-2388A3F8641B}" dt="2020-08-05T10:41:09.356" v="900" actId="1076"/>
          <ac:spMkLst>
            <pc:docMk/>
            <pc:sldMk cId="2797240672" sldId="278"/>
            <ac:spMk id="8" creationId="{83AF9CF8-4D04-48C8-9FB7-1D1F72FD605C}"/>
          </ac:spMkLst>
        </pc:spChg>
        <pc:spChg chg="add mod">
          <ac:chgData name="am i who" userId="4b6389a2c128101d" providerId="Windows Live" clId="Web-{5EC9D510-0A2B-4692-A018-2388A3F8641B}" dt="2020-08-05T10:41:09.372" v="901" actId="1076"/>
          <ac:spMkLst>
            <pc:docMk/>
            <pc:sldMk cId="2797240672" sldId="278"/>
            <ac:spMk id="9" creationId="{0BA21B10-FBB8-4536-B805-E35F4A08325C}"/>
          </ac:spMkLst>
        </pc:spChg>
        <pc:spChg chg="add mod">
          <ac:chgData name="am i who" userId="4b6389a2c128101d" providerId="Windows Live" clId="Web-{5EC9D510-0A2B-4692-A018-2388A3F8641B}" dt="2020-08-05T10:41:09.387" v="902" actId="1076"/>
          <ac:spMkLst>
            <pc:docMk/>
            <pc:sldMk cId="2797240672" sldId="278"/>
            <ac:spMk id="10" creationId="{10664789-8D24-47D4-A260-E32815116FA6}"/>
          </ac:spMkLst>
        </pc:spChg>
        <pc:spChg chg="add mod">
          <ac:chgData name="am i who" userId="4b6389a2c128101d" providerId="Windows Live" clId="Web-{5EC9D510-0A2B-4692-A018-2388A3F8641B}" dt="2020-08-05T10:41:09.387" v="903" actId="1076"/>
          <ac:spMkLst>
            <pc:docMk/>
            <pc:sldMk cId="2797240672" sldId="278"/>
            <ac:spMk id="11" creationId="{111EF229-B950-477D-9F11-B792AC0B894D}"/>
          </ac:spMkLst>
        </pc:spChg>
        <pc:spChg chg="add mod">
          <ac:chgData name="am i who" userId="4b6389a2c128101d" providerId="Windows Live" clId="Web-{5EC9D510-0A2B-4692-A018-2388A3F8641B}" dt="2020-08-05T10:42:58.393" v="964"/>
          <ac:spMkLst>
            <pc:docMk/>
            <pc:sldMk cId="2797240672" sldId="278"/>
            <ac:spMk id="12" creationId="{D8948817-A797-4C53-8C06-D3E244949EED}"/>
          </ac:spMkLst>
        </pc:spChg>
        <pc:spChg chg="mod">
          <ac:chgData name="am i who" userId="4b6389a2c128101d" providerId="Windows Live" clId="Web-{5EC9D510-0A2B-4692-A018-2388A3F8641B}" dt="2020-08-05T10:43:21.129" v="973" actId="1076"/>
          <ac:spMkLst>
            <pc:docMk/>
            <pc:sldMk cId="2797240672" sldId="278"/>
            <ac:spMk id="45" creationId="{F992C309-8526-4DF8-BB3E-9A910C92C136}"/>
          </ac:spMkLst>
        </pc:spChg>
        <pc:spChg chg="mod">
          <ac:chgData name="am i who" userId="4b6389a2c128101d" providerId="Windows Live" clId="Web-{5EC9D510-0A2B-4692-A018-2388A3F8641B}" dt="2020-08-05T10:42:26.470" v="957" actId="1076"/>
          <ac:spMkLst>
            <pc:docMk/>
            <pc:sldMk cId="2797240672" sldId="278"/>
            <ac:spMk id="46" creationId="{0FAD47A3-B990-449D-B1FB-17725865CEE8}"/>
          </ac:spMkLst>
        </pc:spChg>
        <pc:spChg chg="mod">
          <ac:chgData name="am i who" userId="4b6389a2c128101d" providerId="Windows Live" clId="Web-{5EC9D510-0A2B-4692-A018-2388A3F8641B}" dt="2020-08-05T10:42:26.485" v="958" actId="1076"/>
          <ac:spMkLst>
            <pc:docMk/>
            <pc:sldMk cId="2797240672" sldId="278"/>
            <ac:spMk id="47" creationId="{692F4C05-576E-44A5-B2CC-0554562BB340}"/>
          </ac:spMkLst>
        </pc:spChg>
        <pc:spChg chg="mod">
          <ac:chgData name="am i who" userId="4b6389a2c128101d" providerId="Windows Live" clId="Web-{5EC9D510-0A2B-4692-A018-2388A3F8641B}" dt="2020-08-05T10:42:26.501" v="959" actId="1076"/>
          <ac:spMkLst>
            <pc:docMk/>
            <pc:sldMk cId="2797240672" sldId="278"/>
            <ac:spMk id="48" creationId="{57843D1C-ACDD-425E-9CF6-CA67EB457609}"/>
          </ac:spMkLst>
        </pc:spChg>
        <pc:spChg chg="mod">
          <ac:chgData name="am i who" userId="4b6389a2c128101d" providerId="Windows Live" clId="Web-{5EC9D510-0A2B-4692-A018-2388A3F8641B}" dt="2020-08-05T10:42:26.516" v="960" actId="1076"/>
          <ac:spMkLst>
            <pc:docMk/>
            <pc:sldMk cId="2797240672" sldId="278"/>
            <ac:spMk id="49" creationId="{A8C0C9F9-BB12-4A55-911B-5F5ACE446D67}"/>
          </ac:spMkLst>
        </pc:spChg>
        <pc:spChg chg="mod">
          <ac:chgData name="am i who" userId="4b6389a2c128101d" providerId="Windows Live" clId="Web-{5EC9D510-0A2B-4692-A018-2388A3F8641B}" dt="2020-08-05T10:42:17.719" v="954" actId="1076"/>
          <ac:spMkLst>
            <pc:docMk/>
            <pc:sldMk cId="2797240672" sldId="278"/>
            <ac:spMk id="50" creationId="{C10A8458-D833-447C-815F-E0373E78F3C7}"/>
          </ac:spMkLst>
        </pc:spChg>
        <pc:spChg chg="mod">
          <ac:chgData name="am i who" userId="4b6389a2c128101d" providerId="Windows Live" clId="Web-{5EC9D510-0A2B-4692-A018-2388A3F8641B}" dt="2020-08-05T10:42:17.657" v="950" actId="1076"/>
          <ac:spMkLst>
            <pc:docMk/>
            <pc:sldMk cId="2797240672" sldId="278"/>
            <ac:spMk id="51" creationId="{6C6DC34F-D0E7-4033-AA69-4F16035A0B30}"/>
          </ac:spMkLst>
        </pc:spChg>
        <pc:spChg chg="mod">
          <ac:chgData name="am i who" userId="4b6389a2c128101d" providerId="Windows Live" clId="Web-{5EC9D510-0A2B-4692-A018-2388A3F8641B}" dt="2020-08-05T10:42:17.672" v="951" actId="1076"/>
          <ac:spMkLst>
            <pc:docMk/>
            <pc:sldMk cId="2797240672" sldId="278"/>
            <ac:spMk id="52" creationId="{FE4A5F5C-4EA7-43CA-B768-D08FE321AC3A}"/>
          </ac:spMkLst>
        </pc:spChg>
        <pc:spChg chg="mod">
          <ac:chgData name="am i who" userId="4b6389a2c128101d" providerId="Windows Live" clId="Web-{5EC9D510-0A2B-4692-A018-2388A3F8641B}" dt="2020-08-05T10:42:17.688" v="952" actId="1076"/>
          <ac:spMkLst>
            <pc:docMk/>
            <pc:sldMk cId="2797240672" sldId="278"/>
            <ac:spMk id="53" creationId="{11750E41-39A0-457F-966C-CF9E14CA975B}"/>
          </ac:spMkLst>
        </pc:spChg>
        <pc:spChg chg="mod">
          <ac:chgData name="am i who" userId="4b6389a2c128101d" providerId="Windows Live" clId="Web-{5EC9D510-0A2B-4692-A018-2388A3F8641B}" dt="2020-08-05T10:42:17.688" v="953" actId="1076"/>
          <ac:spMkLst>
            <pc:docMk/>
            <pc:sldMk cId="2797240672" sldId="278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40:22.244" v="830"/>
          <ac:spMkLst>
            <pc:docMk/>
            <pc:sldMk cId="2797240672" sldId="278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40:22.229" v="829"/>
          <ac:spMkLst>
            <pc:docMk/>
            <pc:sldMk cId="2797240672" sldId="278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40:22.229" v="828"/>
          <ac:spMkLst>
            <pc:docMk/>
            <pc:sldMk cId="2797240672" sldId="278"/>
            <ac:spMk id="57" creationId="{2985F971-A53E-4DD1-BBAE-2DAEB6DD3E8E}"/>
          </ac:spMkLst>
        </pc:spChg>
        <pc:spChg chg="mod">
          <ac:chgData name="am i who" userId="4b6389a2c128101d" providerId="Windows Live" clId="Web-{5EC9D510-0A2B-4692-A018-2388A3F8641B}" dt="2020-08-05T10:42:17.719" v="955" actId="1076"/>
          <ac:spMkLst>
            <pc:docMk/>
            <pc:sldMk cId="2797240672" sldId="278"/>
            <ac:spMk id="58" creationId="{4BDF8FBF-ADAC-475A-BB46-2EF3CF30A6CC}"/>
          </ac:spMkLst>
        </pc:spChg>
      </pc:sldChg>
      <pc:sldChg chg="modSp add replId">
        <pc:chgData name="am i who" userId="4b6389a2c128101d" providerId="Windows Live" clId="Web-{5EC9D510-0A2B-4692-A018-2388A3F8641B}" dt="2020-08-05T10:47:15" v="1062" actId="14100"/>
        <pc:sldMkLst>
          <pc:docMk/>
          <pc:sldMk cId="2842782979" sldId="279"/>
        </pc:sldMkLst>
        <pc:spChg chg="mod">
          <ac:chgData name="am i who" userId="4b6389a2c128101d" providerId="Windows Live" clId="Web-{5EC9D510-0A2B-4692-A018-2388A3F8641B}" dt="2020-08-05T10:47:15" v="1062" actId="14100"/>
          <ac:spMkLst>
            <pc:docMk/>
            <pc:sldMk cId="2842782979" sldId="279"/>
            <ac:spMk id="6" creationId="{D966A813-E740-4871-8845-7893B6D28E27}"/>
          </ac:spMkLst>
        </pc:spChg>
      </pc:sldChg>
      <pc:sldChg chg="add del replId">
        <pc:chgData name="am i who" userId="4b6389a2c128101d" providerId="Windows Live" clId="Web-{5EC9D510-0A2B-4692-A018-2388A3F8641B}" dt="2020-08-05T10:48:47.536" v="1064"/>
        <pc:sldMkLst>
          <pc:docMk/>
          <pc:sldMk cId="71794047" sldId="280"/>
        </pc:sldMkLst>
      </pc:sldChg>
      <pc:sldChg chg="addSp delSp modSp new mod modClrScheme chgLayout">
        <pc:chgData name="am i who" userId="4b6389a2c128101d" providerId="Windows Live" clId="Web-{5EC9D510-0A2B-4692-A018-2388A3F8641B}" dt="2020-08-05T10:53:53.505" v="1099" actId="1076"/>
        <pc:sldMkLst>
          <pc:docMk/>
          <pc:sldMk cId="2999572607" sldId="280"/>
        </pc:sldMkLst>
        <pc:spChg chg="del mod ord">
          <ac:chgData name="am i who" userId="4b6389a2c128101d" providerId="Windows Live" clId="Web-{5EC9D510-0A2B-4692-A018-2388A3F8641B}" dt="2020-08-05T10:52:00.218" v="1092"/>
          <ac:spMkLst>
            <pc:docMk/>
            <pc:sldMk cId="2999572607" sldId="280"/>
            <ac:spMk id="2" creationId="{9B0F2F44-CB81-4895-8329-D874AADC5144}"/>
          </ac:spMkLst>
        </pc:spChg>
        <pc:spChg chg="del mod ord">
          <ac:chgData name="am i who" userId="4b6389a2c128101d" providerId="Windows Live" clId="Web-{5EC9D510-0A2B-4692-A018-2388A3F8641B}" dt="2020-08-05T10:50:11.431" v="1068"/>
          <ac:spMkLst>
            <pc:docMk/>
            <pc:sldMk cId="2999572607" sldId="280"/>
            <ac:spMk id="3" creationId="{988CCA46-45B9-4D01-9B27-6A92B12295F8}"/>
          </ac:spMkLst>
        </pc:spChg>
        <pc:spChg chg="add mod">
          <ac:chgData name="am i who" userId="4b6389a2c128101d" providerId="Windows Live" clId="Web-{5EC9D510-0A2B-4692-A018-2388A3F8641B}" dt="2020-08-05T10:50:08.087" v="1067"/>
          <ac:spMkLst>
            <pc:docMk/>
            <pc:sldMk cId="2999572607" sldId="280"/>
            <ac:spMk id="5" creationId="{6C845A30-9044-414A-83C9-1717037C6E51}"/>
          </ac:spMkLst>
        </pc:spChg>
        <pc:spChg chg="add mod">
          <ac:chgData name="am i who" userId="4b6389a2c128101d" providerId="Windows Live" clId="Web-{5EC9D510-0A2B-4692-A018-2388A3F8641B}" dt="2020-08-05T10:53:48.926" v="1098" actId="1076"/>
          <ac:spMkLst>
            <pc:docMk/>
            <pc:sldMk cId="2999572607" sldId="280"/>
            <ac:spMk id="7" creationId="{43590295-E915-4A8B-A6B9-B723DA5D0C91}"/>
          </ac:spMkLst>
        </pc:spChg>
        <pc:spChg chg="add mod">
          <ac:chgData name="am i who" userId="4b6389a2c128101d" providerId="Windows Live" clId="Web-{5EC9D510-0A2B-4692-A018-2388A3F8641B}" dt="2020-08-05T10:53:53.505" v="1099" actId="1076"/>
          <ac:spMkLst>
            <pc:docMk/>
            <pc:sldMk cId="2999572607" sldId="280"/>
            <ac:spMk id="9" creationId="{87CA08AB-2A77-4A66-AD9F-2F1408C0FDE3}"/>
          </ac:spMkLst>
        </pc:spChg>
        <pc:picChg chg="add mod">
          <ac:chgData name="am i who" userId="4b6389a2c128101d" providerId="Windows Live" clId="Web-{5EC9D510-0A2B-4692-A018-2388A3F8641B}" dt="2020-08-05T10:53:44.817" v="1097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ord replId">
        <pc:chgData name="am i who" userId="4b6389a2c128101d" providerId="Windows Live" clId="Web-{5EC9D510-0A2B-4692-A018-2388A3F8641B}" dt="2020-08-05T10:57:26.610" v="1127" actId="1076"/>
        <pc:sldMkLst>
          <pc:docMk/>
          <pc:sldMk cId="1147424483" sldId="281"/>
        </pc:sldMkLst>
        <pc:spChg chg="mod">
          <ac:chgData name="am i who" userId="4b6389a2c128101d" providerId="Windows Live" clId="Web-{5EC9D510-0A2B-4692-A018-2388A3F8641B}" dt="2020-08-05T10:57:26.610" v="1127" actId="1076"/>
          <ac:spMkLst>
            <pc:docMk/>
            <pc:sldMk cId="1147424483" sldId="28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57:21.062" v="1124" actId="1076"/>
          <ac:spMkLst>
            <pc:docMk/>
            <pc:sldMk cId="1147424483" sldId="281"/>
            <ac:spMk id="18" creationId="{73EBC26F-CE21-4497-8C9B-52ECCDDC1EBB}"/>
          </ac:spMkLst>
        </pc:spChg>
        <pc:spChg chg="add mod">
          <ac:chgData name="am i who" userId="4b6389a2c128101d" providerId="Windows Live" clId="Web-{5EC9D510-0A2B-4692-A018-2388A3F8641B}" dt="2020-08-05T10:57:21.094" v="1125" actId="1076"/>
          <ac:spMkLst>
            <pc:docMk/>
            <pc:sldMk cId="1147424483" sldId="281"/>
            <ac:spMk id="19" creationId="{39296F2E-1CD4-4A16-B468-665226FF2FEB}"/>
          </ac:spMkLst>
        </pc:spChg>
        <pc:spChg chg="del">
          <ac:chgData name="am i who" userId="4b6389a2c128101d" providerId="Windows Live" clId="Web-{5EC9D510-0A2B-4692-A018-2388A3F8641B}" dt="2020-08-05T10:56:47.342" v="1118"/>
          <ac:spMkLst>
            <pc:docMk/>
            <pc:sldMk cId="1147424483" sldId="281"/>
            <ac:spMk id="45" creationId="{F992C309-8526-4DF8-BB3E-9A910C92C136}"/>
          </ac:spMkLst>
        </pc:spChg>
        <pc:spChg chg="del">
          <ac:chgData name="am i who" userId="4b6389a2c128101d" providerId="Windows Live" clId="Web-{5EC9D510-0A2B-4692-A018-2388A3F8641B}" dt="2020-08-05T10:56:47.342" v="1117"/>
          <ac:spMkLst>
            <pc:docMk/>
            <pc:sldMk cId="1147424483" sldId="281"/>
            <ac:spMk id="46" creationId="{0FAD47A3-B990-449D-B1FB-17725865CEE8}"/>
          </ac:spMkLst>
        </pc:spChg>
        <pc:spChg chg="del">
          <ac:chgData name="am i who" userId="4b6389a2c128101d" providerId="Windows Live" clId="Web-{5EC9D510-0A2B-4692-A018-2388A3F8641B}" dt="2020-08-05T10:56:47.326" v="1116"/>
          <ac:spMkLst>
            <pc:docMk/>
            <pc:sldMk cId="1147424483" sldId="281"/>
            <ac:spMk id="47" creationId="{692F4C05-576E-44A5-B2CC-0554562BB340}"/>
          </ac:spMkLst>
        </pc:spChg>
        <pc:spChg chg="del">
          <ac:chgData name="am i who" userId="4b6389a2c128101d" providerId="Windows Live" clId="Web-{5EC9D510-0A2B-4692-A018-2388A3F8641B}" dt="2020-08-05T10:56:47.326" v="1115"/>
          <ac:spMkLst>
            <pc:docMk/>
            <pc:sldMk cId="1147424483" sldId="281"/>
            <ac:spMk id="48" creationId="{57843D1C-ACDD-425E-9CF6-CA67EB457609}"/>
          </ac:spMkLst>
        </pc:spChg>
        <pc:spChg chg="del">
          <ac:chgData name="am i who" userId="4b6389a2c128101d" providerId="Windows Live" clId="Web-{5EC9D510-0A2B-4692-A018-2388A3F8641B}" dt="2020-08-05T10:56:47.326" v="1114"/>
          <ac:spMkLst>
            <pc:docMk/>
            <pc:sldMk cId="1147424483" sldId="281"/>
            <ac:spMk id="49" creationId="{A8C0C9F9-BB12-4A55-911B-5F5ACE446D67}"/>
          </ac:spMkLst>
        </pc:spChg>
        <pc:spChg chg="del">
          <ac:chgData name="am i who" userId="4b6389a2c128101d" providerId="Windows Live" clId="Web-{5EC9D510-0A2B-4692-A018-2388A3F8641B}" dt="2020-08-05T10:56:47.326" v="1113"/>
          <ac:spMkLst>
            <pc:docMk/>
            <pc:sldMk cId="1147424483" sldId="281"/>
            <ac:spMk id="50" creationId="{C10A8458-D833-447C-815F-E0373E78F3C7}"/>
          </ac:spMkLst>
        </pc:spChg>
        <pc:spChg chg="del">
          <ac:chgData name="am i who" userId="4b6389a2c128101d" providerId="Windows Live" clId="Web-{5EC9D510-0A2B-4692-A018-2388A3F8641B}" dt="2020-08-05T10:56:47.326" v="1112"/>
          <ac:spMkLst>
            <pc:docMk/>
            <pc:sldMk cId="1147424483" sldId="281"/>
            <ac:spMk id="51" creationId="{6C6DC34F-D0E7-4033-AA69-4F16035A0B30}"/>
          </ac:spMkLst>
        </pc:spChg>
        <pc:spChg chg="del">
          <ac:chgData name="am i who" userId="4b6389a2c128101d" providerId="Windows Live" clId="Web-{5EC9D510-0A2B-4692-A018-2388A3F8641B}" dt="2020-08-05T10:56:47.326" v="1111"/>
          <ac:spMkLst>
            <pc:docMk/>
            <pc:sldMk cId="1147424483" sldId="281"/>
            <ac:spMk id="52" creationId="{FE4A5F5C-4EA7-43CA-B768-D08FE321AC3A}"/>
          </ac:spMkLst>
        </pc:spChg>
        <pc:spChg chg="del">
          <ac:chgData name="am i who" userId="4b6389a2c128101d" providerId="Windows Live" clId="Web-{5EC9D510-0A2B-4692-A018-2388A3F8641B}" dt="2020-08-05T10:56:47.326" v="1110"/>
          <ac:spMkLst>
            <pc:docMk/>
            <pc:sldMk cId="1147424483" sldId="281"/>
            <ac:spMk id="53" creationId="{11750E41-39A0-457F-966C-CF9E14CA975B}"/>
          </ac:spMkLst>
        </pc:spChg>
        <pc:spChg chg="del">
          <ac:chgData name="am i who" userId="4b6389a2c128101d" providerId="Windows Live" clId="Web-{5EC9D510-0A2B-4692-A018-2388A3F8641B}" dt="2020-08-05T10:56:47.326" v="1109"/>
          <ac:spMkLst>
            <pc:docMk/>
            <pc:sldMk cId="1147424483" sldId="281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56:47.326" v="1108"/>
          <ac:spMkLst>
            <pc:docMk/>
            <pc:sldMk cId="1147424483" sldId="281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56:47.326" v="1107"/>
          <ac:spMkLst>
            <pc:docMk/>
            <pc:sldMk cId="1147424483" sldId="281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56:47.326" v="1106"/>
          <ac:spMkLst>
            <pc:docMk/>
            <pc:sldMk cId="1147424483" sldId="281"/>
            <ac:spMk id="57" creationId="{2985F971-A53E-4DD1-BBAE-2DAEB6DD3E8E}"/>
          </ac:spMkLst>
        </pc:spChg>
        <pc:spChg chg="del">
          <ac:chgData name="am i who" userId="4b6389a2c128101d" providerId="Windows Live" clId="Web-{5EC9D510-0A2B-4692-A018-2388A3F8641B}" dt="2020-08-05T10:56:47.311" v="1105"/>
          <ac:spMkLst>
            <pc:docMk/>
            <pc:sldMk cId="1147424483" sldId="281"/>
            <ac:spMk id="58" creationId="{4BDF8FBF-ADAC-475A-BB46-2EF3CF30A6CC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00:24.009" v="1140"/>
        <pc:sldMkLst>
          <pc:docMk/>
          <pc:sldMk cId="2425502645" sldId="282"/>
        </pc:sldMkLst>
        <pc:spChg chg="del">
          <ac:chgData name="am i who" userId="4b6389a2c128101d" providerId="Windows Live" clId="Web-{5EC9D510-0A2B-4692-A018-2388A3F8641B}" dt="2020-08-05T10:57:46.642" v="1130"/>
          <ac:spMkLst>
            <pc:docMk/>
            <pc:sldMk cId="2425502645" sldId="282"/>
            <ac:spMk id="18" creationId="{73EBC26F-CE21-4497-8C9B-52ECCDDC1EBB}"/>
          </ac:spMkLst>
        </pc:spChg>
        <pc:spChg chg="del">
          <ac:chgData name="am i who" userId="4b6389a2c128101d" providerId="Windows Live" clId="Web-{5EC9D510-0A2B-4692-A018-2388A3F8641B}" dt="2020-08-05T10:57:46.642" v="1129"/>
          <ac:spMkLst>
            <pc:docMk/>
            <pc:sldMk cId="2425502645" sldId="282"/>
            <ac:spMk id="19" creationId="{39296F2E-1CD4-4A16-B468-665226FF2FEB}"/>
          </ac:spMkLst>
        </pc:spChg>
        <pc:picChg chg="add mod">
          <ac:chgData name="am i who" userId="4b6389a2c128101d" providerId="Windows Live" clId="Web-{5EC9D510-0A2B-4692-A018-2388A3F8641B}" dt="2020-08-05T10:58:28.066" v="1138" actId="1076"/>
          <ac:picMkLst>
            <pc:docMk/>
            <pc:sldMk cId="2425502645" sldId="282"/>
            <ac:picMk id="3" creationId="{F379E6A7-2C9D-432C-A0E5-C9C0F8496F13}"/>
          </ac:picMkLst>
        </pc:picChg>
      </pc:sldChg>
      <pc:sldChg chg="addSp delSp modSp add replId">
        <pc:chgData name="am i who" userId="4b6389a2c128101d" providerId="Windows Live" clId="Web-{5EC9D510-0A2B-4692-A018-2388A3F8641B}" dt="2020-08-05T11:01:22.840" v="1169" actId="1076"/>
        <pc:sldMkLst>
          <pc:docMk/>
          <pc:sldMk cId="2705679793" sldId="283"/>
        </pc:sldMkLst>
        <pc:spChg chg="mod">
          <ac:chgData name="am i who" userId="4b6389a2c128101d" providerId="Windows Live" clId="Web-{5EC9D510-0A2B-4692-A018-2388A3F8641B}" dt="2020-08-05T11:00:37.494" v="1155" actId="20577"/>
          <ac:spMkLst>
            <pc:docMk/>
            <pc:sldMk cId="2705679793" sldId="283"/>
            <ac:spMk id="2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1:00:37.526" v="1157"/>
          <ac:picMkLst>
            <pc:docMk/>
            <pc:sldMk cId="2705679793" sldId="283"/>
            <ac:picMk id="3" creationId="{F379E6A7-2C9D-432C-A0E5-C9C0F8496F13}"/>
          </ac:picMkLst>
        </pc:picChg>
        <pc:picChg chg="add mod">
          <ac:chgData name="am i who" userId="4b6389a2c128101d" providerId="Windows Live" clId="Web-{5EC9D510-0A2B-4692-A018-2388A3F8641B}" dt="2020-08-05T11:01:22.840" v="1169" actId="1076"/>
          <ac:picMkLst>
            <pc:docMk/>
            <pc:sldMk cId="2705679793" sldId="283"/>
            <ac:picMk id="4" creationId="{96941DA6-2E4B-4461-A1CD-CCE831F8421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53:22.530" v="2346" actId="20577"/>
        <pc:sldMkLst>
          <pc:docMk/>
          <pc:sldMk cId="1547325219" sldId="284"/>
        </pc:sldMkLst>
        <pc:spChg chg="mod">
          <ac:chgData name="am i who" userId="4b6389a2c128101d" providerId="Windows Live" clId="Web-{5EC9D510-0A2B-4692-A018-2388A3F8641B}" dt="2020-08-05T12:53:22.530" v="2346" actId="20577"/>
          <ac:spMkLst>
            <pc:docMk/>
            <pc:sldMk cId="1547325219" sldId="284"/>
            <ac:spMk id="2" creationId="{00000000-0000-0000-0000-000000000000}"/>
          </ac:spMkLst>
        </pc:spChg>
        <pc:picChg chg="add mod">
          <ac:chgData name="am i who" userId="4b6389a2c128101d" providerId="Windows Live" clId="Web-{5EC9D510-0A2B-4692-A018-2388A3F8641B}" dt="2020-08-05T11:02:17.312" v="1176" actId="1076"/>
          <ac:picMkLst>
            <pc:docMk/>
            <pc:sldMk cId="1547325219" sldId="284"/>
            <ac:picMk id="3" creationId="{14F3A401-1D45-4D7B-B3FD-937235CC0F52}"/>
          </ac:picMkLst>
        </pc:picChg>
        <pc:picChg chg="del">
          <ac:chgData name="am i who" userId="4b6389a2c128101d" providerId="Windows Live" clId="Web-{5EC9D510-0A2B-4692-A018-2388A3F8641B}" dt="2020-08-05T11:02:00.624" v="1171"/>
          <ac:picMkLst>
            <pc:docMk/>
            <pc:sldMk cId="1547325219" sldId="284"/>
            <ac:picMk id="4" creationId="{96941DA6-2E4B-4461-A1CD-CCE831F8421C}"/>
          </ac:picMkLst>
        </pc:picChg>
      </pc:sldChg>
      <pc:sldChg chg="modSp add replId">
        <pc:chgData name="am i who" userId="4b6389a2c128101d" providerId="Windows Live" clId="Web-{5EC9D510-0A2B-4692-A018-2388A3F8641B}" dt="2020-08-05T11:06:38.091" v="1219" actId="20577"/>
        <pc:sldMkLst>
          <pc:docMk/>
          <pc:sldMk cId="1431700003" sldId="285"/>
        </pc:sldMkLst>
        <pc:spChg chg="mod">
          <ac:chgData name="am i who" userId="4b6389a2c128101d" providerId="Windows Live" clId="Web-{5EC9D510-0A2B-4692-A018-2388A3F8641B}" dt="2020-08-05T11:06:38.091" v="1219" actId="20577"/>
          <ac:spMkLst>
            <pc:docMk/>
            <pc:sldMk cId="1431700003" sldId="285"/>
            <ac:spMk id="6" creationId="{D966A813-E740-4871-8845-7893B6D28E27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43:34.455" v="1533"/>
        <pc:sldMkLst>
          <pc:docMk/>
          <pc:sldMk cId="1721261076" sldId="286"/>
        </pc:sldMkLst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4" creationId="{A16619A1-366D-48A6-8897-1E42DD42724E}"/>
          </ac:spMkLst>
        </pc:spChg>
        <pc:spChg chg="del">
          <ac:chgData name="am i who" userId="4b6389a2c128101d" providerId="Windows Live" clId="Web-{5EC9D510-0A2B-4692-A018-2388A3F8641B}" dt="2020-08-05T11:09:13.005" v="1243"/>
          <ac:spMkLst>
            <pc:docMk/>
            <pc:sldMk cId="1721261076" sldId="286"/>
            <ac:spMk id="7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39.116" v="1244"/>
          <ac:spMkLst>
            <pc:docMk/>
            <pc:sldMk cId="1721261076" sldId="286"/>
            <ac:spMk id="8" creationId="{D7164DD7-DFB0-4089-89F4-D62823614DD8}"/>
          </ac:spMkLst>
        </pc:spChg>
        <pc:spChg chg="add del mod">
          <ac:chgData name="am i who" userId="4b6389a2c128101d" providerId="Windows Live" clId="Web-{5EC9D510-0A2B-4692-A018-2388A3F8641B}" dt="2020-08-05T11:11:35.825" v="1249"/>
          <ac:spMkLst>
            <pc:docMk/>
            <pc:sldMk cId="1721261076" sldId="286"/>
            <ac:spMk id="11" creationId="{2977E30D-DCAC-4032-B839-C9209D9B4037}"/>
          </ac:spMkLst>
        </pc:spChg>
        <pc:picChg chg="add del mod ord">
          <ac:chgData name="am i who" userId="4b6389a2c128101d" providerId="Windows Live" clId="Web-{5EC9D510-0A2B-4692-A018-2388A3F8641B}" dt="2020-08-05T11:10:44.885" v="1248"/>
          <ac:picMkLst>
            <pc:docMk/>
            <pc:sldMk cId="1721261076" sldId="286"/>
            <ac:picMk id="9" creationId="{DC091C6C-3B43-4DDC-A02E-AD010D63997B}"/>
          </ac:picMkLst>
        </pc:picChg>
        <pc:picChg chg="add mod ord">
          <ac:chgData name="am i who" userId="4b6389a2c128101d" providerId="Windows Live" clId="Web-{5EC9D510-0A2B-4692-A018-2388A3F8641B}" dt="2020-08-05T11:11:41.779" v="1252" actId="1076"/>
          <ac:picMkLst>
            <pc:docMk/>
            <pc:sldMk cId="1721261076" sldId="286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5:05.055" v="1277" actId="14100"/>
        <pc:sldMkLst>
          <pc:docMk/>
          <pc:sldMk cId="3141715165" sldId="287"/>
        </pc:sldMkLst>
        <pc:spChg chg="mod">
          <ac:chgData name="am i who" userId="4b6389a2c128101d" providerId="Windows Live" clId="Web-{5EC9D510-0A2B-4692-A018-2388A3F8641B}" dt="2020-08-05T11:12:32.687" v="1271" actId="20577"/>
          <ac:spMkLst>
            <pc:docMk/>
            <pc:sldMk cId="3141715165" sldId="287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4:57.789" v="1275"/>
          <ac:spMkLst>
            <pc:docMk/>
            <pc:sldMk cId="3141715165" sldId="287"/>
            <ac:spMk id="4" creationId="{FEBB0DF7-E4C1-4D74-B434-205B5417A1DD}"/>
          </ac:spMkLst>
        </pc:spChg>
        <pc:picChg chg="add mod ord">
          <ac:chgData name="am i who" userId="4b6389a2c128101d" providerId="Windows Live" clId="Web-{5EC9D510-0A2B-4692-A018-2388A3F8641B}" dt="2020-08-05T11:15:05.055" v="1277" actId="14100"/>
          <ac:picMkLst>
            <pc:docMk/>
            <pc:sldMk cId="3141715165" sldId="287"/>
            <ac:picMk id="6" creationId="{F09D30BC-0114-4666-B6EB-C5A2EE4C8A08}"/>
          </ac:picMkLst>
        </pc:picChg>
        <pc:picChg chg="del">
          <ac:chgData name="am i who" userId="4b6389a2c128101d" providerId="Windows Live" clId="Web-{5EC9D510-0A2B-4692-A018-2388A3F8641B}" dt="2020-08-05T11:12:35.578" v="1274"/>
          <ac:picMkLst>
            <pc:docMk/>
            <pc:sldMk cId="3141715165" sldId="287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6:35.028" v="1286" actId="1076"/>
        <pc:sldMkLst>
          <pc:docMk/>
          <pc:sldMk cId="1441281212" sldId="288"/>
        </pc:sldMkLst>
        <pc:spChg chg="add del mod">
          <ac:chgData name="am i who" userId="4b6389a2c128101d" providerId="Windows Live" clId="Web-{5EC9D510-0A2B-4692-A018-2388A3F8641B}" dt="2020-08-05T11:16:07.167" v="1280"/>
          <ac:spMkLst>
            <pc:docMk/>
            <pc:sldMk cId="1441281212" sldId="288"/>
            <ac:spMk id="4" creationId="{3C9D5DDA-480B-4F71-8AB6-588881FC03B5}"/>
          </ac:spMkLst>
        </pc:spChg>
        <pc:picChg chg="del">
          <ac:chgData name="am i who" userId="4b6389a2c128101d" providerId="Windows Live" clId="Web-{5EC9D510-0A2B-4692-A018-2388A3F8641B}" dt="2020-08-05T11:15:30.447" v="1279"/>
          <ac:picMkLst>
            <pc:docMk/>
            <pc:sldMk cId="1441281212" sldId="288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16:35.028" v="1286" actId="1076"/>
          <ac:picMkLst>
            <pc:docMk/>
            <pc:sldMk cId="1441281212" sldId="288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8:23.924" v="1299" actId="1076"/>
        <pc:sldMkLst>
          <pc:docMk/>
          <pc:sldMk cId="3388985403" sldId="289"/>
        </pc:sldMkLst>
        <pc:spChg chg="mod">
          <ac:chgData name="am i who" userId="4b6389a2c128101d" providerId="Windows Live" clId="Web-{5EC9D510-0A2B-4692-A018-2388A3F8641B}" dt="2020-08-05T11:18:23.924" v="1299" actId="1076"/>
          <ac:spMkLst>
            <pc:docMk/>
            <pc:sldMk cId="3388985403" sldId="28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6:54.435" v="1288"/>
          <ac:spMkLst>
            <pc:docMk/>
            <pc:sldMk cId="3388985403" sldId="289"/>
            <ac:spMk id="4" creationId="{33770467-AD24-4784-86FD-5B80A268A524}"/>
          </ac:spMkLst>
        </pc:spChg>
        <pc:picChg chg="add mod">
          <ac:chgData name="am i who" userId="4b6389a2c128101d" providerId="Windows Live" clId="Web-{5EC9D510-0A2B-4692-A018-2388A3F8641B}" dt="2020-08-05T11:18:23.659" v="1298" actId="1076"/>
          <ac:picMkLst>
            <pc:docMk/>
            <pc:sldMk cId="3388985403" sldId="289"/>
            <ac:picMk id="6" creationId="{ABBAD235-DD71-4207-A2D6-7343C0B67C0A}"/>
          </ac:picMkLst>
        </pc:picChg>
        <pc:picChg chg="del">
          <ac:chgData name="am i who" userId="4b6389a2c128101d" providerId="Windows Live" clId="Web-{5EC9D510-0A2B-4692-A018-2388A3F8641B}" dt="2020-08-05T11:16:36.528" v="1287"/>
          <ac:picMkLst>
            <pc:docMk/>
            <pc:sldMk cId="3388985403" sldId="289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43:15.032" v="1529" actId="20577"/>
        <pc:sldMkLst>
          <pc:docMk/>
          <pc:sldMk cId="3078442649" sldId="290"/>
        </pc:sldMkLst>
        <pc:spChg chg="mod">
          <ac:chgData name="am i who" userId="4b6389a2c128101d" providerId="Windows Live" clId="Web-{5EC9D510-0A2B-4692-A018-2388A3F8641B}" dt="2020-08-05T11:19:36.787" v="1304" actId="20577"/>
          <ac:spMkLst>
            <pc:docMk/>
            <pc:sldMk cId="3078442649" sldId="290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1:30:25.102" v="1461" actId="1076"/>
          <ac:spMkLst>
            <pc:docMk/>
            <pc:sldMk cId="3078442649" sldId="290"/>
            <ac:spMk id="8" creationId="{34EF5577-A009-40DC-9A8A-D973C6A845D7}"/>
          </ac:spMkLst>
        </pc:spChg>
        <pc:spChg chg="add mod">
          <ac:chgData name="am i who" userId="4b6389a2c128101d" providerId="Windows Live" clId="Web-{5EC9D510-0A2B-4692-A018-2388A3F8641B}" dt="2020-08-05T11:30:19.899" v="1460" actId="1076"/>
          <ac:spMkLst>
            <pc:docMk/>
            <pc:sldMk cId="3078442649" sldId="290"/>
            <ac:spMk id="9" creationId="{7DEE6C38-DD27-466E-9383-C5FC589A3CD6}"/>
          </ac:spMkLst>
        </pc:spChg>
        <pc:spChg chg="add mod">
          <ac:chgData name="am i who" userId="4b6389a2c128101d" providerId="Windows Live" clId="Web-{5EC9D510-0A2B-4692-A018-2388A3F8641B}" dt="2020-08-05T11:43:15.032" v="1529" actId="20577"/>
          <ac:spMkLst>
            <pc:docMk/>
            <pc:sldMk cId="3078442649" sldId="290"/>
            <ac:spMk id="10" creationId="{E79FD269-F760-4A4E-A08E-B29685838470}"/>
          </ac:spMkLst>
        </pc:spChg>
        <pc:picChg chg="add mod">
          <ac:chgData name="am i who" userId="4b6389a2c128101d" providerId="Windows Live" clId="Web-{5EC9D510-0A2B-4692-A018-2388A3F8641B}" dt="2020-08-05T11:23:39.878" v="1318" actId="14100"/>
          <ac:picMkLst>
            <pc:docMk/>
            <pc:sldMk cId="3078442649" sldId="290"/>
            <ac:picMk id="3" creationId="{E5953800-7E92-41A0-A742-D1C291959CAF}"/>
          </ac:picMkLst>
        </pc:picChg>
        <pc:picChg chg="add mod">
          <ac:chgData name="am i who" userId="4b6389a2c128101d" providerId="Windows Live" clId="Web-{5EC9D510-0A2B-4692-A018-2388A3F8641B}" dt="2020-08-05T11:23:39.800" v="1317" actId="1076"/>
          <ac:picMkLst>
            <pc:docMk/>
            <pc:sldMk cId="3078442649" sldId="290"/>
            <ac:picMk id="4" creationId="{D76908CD-7C59-4A5D-957C-E6637D04A8DB}"/>
          </ac:picMkLst>
        </pc:picChg>
        <pc:picChg chg="del">
          <ac:chgData name="am i who" userId="4b6389a2c128101d" providerId="Windows Live" clId="Web-{5EC9D510-0A2B-4692-A018-2388A3F8641B}" dt="2020-08-05T11:19:31.162" v="1301"/>
          <ac:picMkLst>
            <pc:docMk/>
            <pc:sldMk cId="3078442649" sldId="290"/>
            <ac:picMk id="6" creationId="{ABBAD235-DD71-4207-A2D6-7343C0B67C0A}"/>
          </ac:picMkLst>
        </pc:picChg>
      </pc:sldChg>
      <pc:sldChg chg="delSp add del replId">
        <pc:chgData name="am i who" userId="4b6389a2c128101d" providerId="Windows Live" clId="Web-{5EC9D510-0A2B-4692-A018-2388A3F8641B}" dt="2020-08-05T11:31:09.542" v="1465"/>
        <pc:sldMkLst>
          <pc:docMk/>
          <pc:sldMk cId="2780544357" sldId="291"/>
        </pc:sldMkLst>
        <pc:picChg chg="del">
          <ac:chgData name="am i who" userId="4b6389a2c128101d" providerId="Windows Live" clId="Web-{5EC9D510-0A2B-4692-A018-2388A3F8641B}" dt="2020-08-05T11:31:03.557" v="1463"/>
          <ac:picMkLst>
            <pc:docMk/>
            <pc:sldMk cId="2780544357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03.604" v="1464"/>
          <ac:picMkLst>
            <pc:docMk/>
            <pc:sldMk cId="2780544357" sldId="291"/>
            <ac:picMk id="4" creationId="{D76908CD-7C59-4A5D-957C-E6637D04A8DB}"/>
          </ac:picMkLst>
        </pc:picChg>
      </pc:sldChg>
      <pc:sldChg chg="delSp modSp add replId">
        <pc:chgData name="am i who" userId="4b6389a2c128101d" providerId="Windows Live" clId="Web-{5EC9D510-0A2B-4692-A018-2388A3F8641B}" dt="2020-08-05T11:31:34.355" v="1469" actId="14100"/>
        <pc:sldMkLst>
          <pc:docMk/>
          <pc:sldMk cId="4131068715" sldId="291"/>
        </pc:sldMkLst>
        <pc:picChg chg="mod">
          <ac:chgData name="am i who" userId="4b6389a2c128101d" providerId="Windows Live" clId="Web-{5EC9D510-0A2B-4692-A018-2388A3F8641B}" dt="2020-08-05T11:31:34.355" v="1469" actId="14100"/>
          <ac:picMkLst>
            <pc:docMk/>
            <pc:sldMk cId="4131068715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27.339" v="1468"/>
          <ac:picMkLst>
            <pc:docMk/>
            <pc:sldMk cId="4131068715" sldId="291"/>
            <ac:picMk id="4" creationId="{D76908CD-7C59-4A5D-957C-E6637D04A8DB}"/>
          </ac:picMkLst>
        </pc:picChg>
      </pc:sldChg>
      <pc:sldChg chg="delSp add replId">
        <pc:chgData name="am i who" userId="4b6389a2c128101d" providerId="Windows Live" clId="Web-{5EC9D510-0A2B-4692-A018-2388A3F8641B}" dt="2020-08-05T11:31:44.137" v="1471"/>
        <pc:sldMkLst>
          <pc:docMk/>
          <pc:sldMk cId="1157887027" sldId="292"/>
        </pc:sldMkLst>
        <pc:spChg chg="del">
          <ac:chgData name="am i who" userId="4b6389a2c128101d" providerId="Windows Live" clId="Web-{5EC9D510-0A2B-4692-A018-2388A3F8641B}" dt="2020-08-05T11:31:44.137" v="1471"/>
          <ac:spMkLst>
            <pc:docMk/>
            <pc:sldMk cId="1157887027" sldId="292"/>
            <ac:spMk id="9" creationId="{7DEE6C38-DD27-466E-9383-C5FC589A3CD6}"/>
          </ac:spMkLst>
        </pc:spChg>
        <pc:picChg chg="del">
          <ac:chgData name="am i who" userId="4b6389a2c128101d" providerId="Windows Live" clId="Web-{5EC9D510-0A2B-4692-A018-2388A3F8641B}" dt="2020-08-05T11:31:38.028" v="1470"/>
          <ac:picMkLst>
            <pc:docMk/>
            <pc:sldMk cId="1157887027" sldId="292"/>
            <ac:picMk id="4" creationId="{D76908CD-7C59-4A5D-957C-E6637D04A8DB}"/>
          </ac:picMkLst>
        </pc:picChg>
      </pc:sldChg>
      <pc:sldChg chg="addSp delSp modSp add del replId">
        <pc:chgData name="am i who" userId="4b6389a2c128101d" providerId="Windows Live" clId="Web-{5EC9D510-0A2B-4692-A018-2388A3F8641B}" dt="2020-08-05T11:39:35.536" v="1507"/>
        <pc:sldMkLst>
          <pc:docMk/>
          <pc:sldMk cId="2526672255" sldId="293"/>
        </pc:sldMkLst>
        <pc:picChg chg="add mod">
          <ac:chgData name="am i who" userId="4b6389a2c128101d" providerId="Windows Live" clId="Web-{5EC9D510-0A2B-4692-A018-2388A3F8641B}" dt="2020-08-05T11:32:14.404" v="1475" actId="1076"/>
          <ac:picMkLst>
            <pc:docMk/>
            <pc:sldMk cId="2526672255" sldId="293"/>
            <ac:picMk id="4" creationId="{A8215884-F8C9-4DFA-988B-BB40545711C8}"/>
          </ac:picMkLst>
        </pc:picChg>
        <pc:picChg chg="add del mod">
          <ac:chgData name="am i who" userId="4b6389a2c128101d" providerId="Windows Live" clId="Web-{5EC9D510-0A2B-4692-A018-2388A3F8641B}" dt="2020-08-05T11:34:40.444" v="1479"/>
          <ac:picMkLst>
            <pc:docMk/>
            <pc:sldMk cId="2526672255" sldId="293"/>
            <ac:picMk id="6" creationId="{8F703CB5-727D-4A93-A5D4-D958B28FEEFB}"/>
          </ac:picMkLst>
        </pc:picChg>
      </pc:sldChg>
      <pc:sldChg chg="addSp modSp add replId">
        <pc:chgData name="am i who" userId="4b6389a2c128101d" providerId="Windows Live" clId="Web-{5EC9D510-0A2B-4692-A018-2388A3F8641B}" dt="2020-08-05T12:16:34.822" v="2142" actId="1076"/>
        <pc:sldMkLst>
          <pc:docMk/>
          <pc:sldMk cId="1909256074" sldId="294"/>
        </pc:sldMkLst>
        <pc:spChg chg="add mod">
          <ac:chgData name="am i who" userId="4b6389a2c128101d" providerId="Windows Live" clId="Web-{5EC9D510-0A2B-4692-A018-2388A3F8641B}" dt="2020-08-05T12:16:34.822" v="2142" actId="1076"/>
          <ac:spMkLst>
            <pc:docMk/>
            <pc:sldMk cId="1909256074" sldId="294"/>
            <ac:spMk id="7" creationId="{A602352A-18D1-4513-B50B-1CA860B565C3}"/>
          </ac:spMkLst>
        </pc:spChg>
        <pc:picChg chg="add mod">
          <ac:chgData name="am i who" userId="4b6389a2c128101d" providerId="Windows Live" clId="Web-{5EC9D510-0A2B-4692-A018-2388A3F8641B}" dt="2020-08-05T12:16:32.182" v="2141" actId="1076"/>
          <ac:picMkLst>
            <pc:docMk/>
            <pc:sldMk cId="1909256074" sldId="294"/>
            <ac:picMk id="6" creationId="{10359540-68D9-4D12-939E-03C54899EDF9}"/>
          </ac:picMkLst>
        </pc:picChg>
      </pc:sldChg>
      <pc:sldChg chg="add replId">
        <pc:chgData name="am i who" userId="4b6389a2c128101d" providerId="Windows Live" clId="Web-{5EC9D510-0A2B-4692-A018-2388A3F8641B}" dt="2020-08-05T11:39:24.661" v="1506"/>
        <pc:sldMkLst>
          <pc:docMk/>
          <pc:sldMk cId="2112947111" sldId="295"/>
        </pc:sldMkLst>
      </pc:sldChg>
      <pc:sldChg chg="addSp modSp add replId">
        <pc:chgData name="am i who" userId="4b6389a2c128101d" providerId="Windows Live" clId="Web-{5EC9D510-0A2B-4692-A018-2388A3F8641B}" dt="2020-08-05T11:41:48.965" v="1518" actId="1076"/>
        <pc:sldMkLst>
          <pc:docMk/>
          <pc:sldMk cId="2969773919" sldId="296"/>
        </pc:sldMkLst>
        <pc:picChg chg="add mod">
          <ac:chgData name="am i who" userId="4b6389a2c128101d" providerId="Windows Live" clId="Web-{5EC9D510-0A2B-4692-A018-2388A3F8641B}" dt="2020-08-05T11:40:07.132" v="1511" actId="1076"/>
          <ac:picMkLst>
            <pc:docMk/>
            <pc:sldMk cId="2969773919" sldId="296"/>
            <ac:picMk id="4" creationId="{3F902635-F49B-4209-9EB7-4FE28A61CB29}"/>
          </ac:picMkLst>
        </pc:picChg>
        <pc:picChg chg="add mod">
          <ac:chgData name="am i who" userId="4b6389a2c128101d" providerId="Windows Live" clId="Web-{5EC9D510-0A2B-4692-A018-2388A3F8641B}" dt="2020-08-05T11:41:48.965" v="1518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Sp add replId">
        <pc:chgData name="am i who" userId="4b6389a2c128101d" providerId="Windows Live" clId="Web-{5EC9D510-0A2B-4692-A018-2388A3F8641B}" dt="2020-08-05T11:40:54.791" v="1517"/>
        <pc:sldMkLst>
          <pc:docMk/>
          <pc:sldMk cId="2384957181" sldId="297"/>
        </pc:sldMkLst>
        <pc:picChg chg="del">
          <ac:chgData name="am i who" userId="4b6389a2c128101d" providerId="Windows Live" clId="Web-{5EC9D510-0A2B-4692-A018-2388A3F8641B}" dt="2020-08-05T11:40:54.791" v="1517"/>
          <ac:picMkLst>
            <pc:docMk/>
            <pc:sldMk cId="2384957181" sldId="297"/>
            <ac:picMk id="6" creationId="{301A9A1F-D0A7-4ABD-B98B-5366FE87E435}"/>
          </ac:picMkLst>
        </pc:picChg>
      </pc:sldChg>
      <pc:sldChg chg="addSp delSp modSp new">
        <pc:chgData name="am i who" userId="4b6389a2c128101d" providerId="Windows Live" clId="Web-{5EC9D510-0A2B-4692-A018-2388A3F8641B}" dt="2020-08-05T11:48:21.876" v="1581" actId="20577"/>
        <pc:sldMkLst>
          <pc:docMk/>
          <pc:sldMk cId="1187995494" sldId="298"/>
        </pc:sldMkLst>
        <pc:spChg chg="mod">
          <ac:chgData name="am i who" userId="4b6389a2c128101d" providerId="Windows Live" clId="Web-{5EC9D510-0A2B-4692-A018-2388A3F8641B}" dt="2020-08-05T11:48:21.876" v="1581" actId="20577"/>
          <ac:spMkLst>
            <pc:docMk/>
            <pc:sldMk cId="1187995494" sldId="298"/>
            <ac:spMk id="2" creationId="{A4ED5794-7146-4BA3-88B1-E5ACB30319AF}"/>
          </ac:spMkLst>
        </pc:spChg>
        <pc:spChg chg="del">
          <ac:chgData name="am i who" userId="4b6389a2c128101d" providerId="Windows Live" clId="Web-{5EC9D510-0A2B-4692-A018-2388A3F8641B}" dt="2020-08-05T11:47:23.670" v="1546"/>
          <ac:spMkLst>
            <pc:docMk/>
            <pc:sldMk cId="1187995494" sldId="298"/>
            <ac:spMk id="3" creationId="{59AFE722-2755-44D5-98F1-7BC1DCB92708}"/>
          </ac:spMkLst>
        </pc:spChg>
        <pc:spChg chg="del">
          <ac:chgData name="am i who" userId="4b6389a2c128101d" providerId="Windows Live" clId="Web-{5EC9D510-0A2B-4692-A018-2388A3F8641B}" dt="2020-08-05T11:48:04.469" v="1577"/>
          <ac:spMkLst>
            <pc:docMk/>
            <pc:sldMk cId="1187995494" sldId="298"/>
            <ac:spMk id="4" creationId="{8F7818C0-48C2-4FA0-8903-744C3526073F}"/>
          </ac:spMkLst>
        </pc:spChg>
        <pc:picChg chg="add mod ord">
          <ac:chgData name="am i who" userId="4b6389a2c128101d" providerId="Windows Live" clId="Web-{5EC9D510-0A2B-4692-A018-2388A3F8641B}" dt="2020-08-05T11:48:07.485" v="1578" actId="14100"/>
          <ac:picMkLst>
            <pc:docMk/>
            <pc:sldMk cId="1187995494" sldId="298"/>
            <ac:picMk id="6" creationId="{BDCC5CDC-2688-471F-8DA2-CBE9C9FC2A4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54:01.050" v="1651" actId="20577"/>
        <pc:sldMkLst>
          <pc:docMk/>
          <pc:sldMk cId="261664942" sldId="299"/>
        </pc:sldMkLst>
        <pc:spChg chg="mod">
          <ac:chgData name="am i who" userId="4b6389a2c128101d" providerId="Windows Live" clId="Web-{5EC9D510-0A2B-4692-A018-2388A3F8641B}" dt="2020-08-05T11:54:01.050" v="1651" actId="20577"/>
          <ac:spMkLst>
            <pc:docMk/>
            <pc:sldMk cId="261664942" sldId="29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53:22.157" v="1614"/>
          <ac:spMkLst>
            <pc:docMk/>
            <pc:sldMk cId="261664942" sldId="299"/>
            <ac:spMk id="4" creationId="{7F28FA77-676D-4D75-AF2C-0182136CAD24}"/>
          </ac:spMkLst>
        </pc:spChg>
        <pc:picChg chg="del">
          <ac:chgData name="am i who" userId="4b6389a2c128101d" providerId="Windows Live" clId="Web-{5EC9D510-0A2B-4692-A018-2388A3F8641B}" dt="2020-08-05T11:53:16.844" v="1613"/>
          <ac:picMkLst>
            <pc:docMk/>
            <pc:sldMk cId="261664942" sldId="299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53:30.814" v="1617" actId="1076"/>
          <ac:picMkLst>
            <pc:docMk/>
            <pc:sldMk cId="261664942" sldId="299"/>
            <ac:picMk id="7" creationId="{3C058993-EF7E-4153-A5DE-CB3A907F3F3D}"/>
          </ac:picMkLst>
        </pc:picChg>
      </pc:sldChg>
      <pc:sldChg chg="delSp add del replId">
        <pc:chgData name="am i who" userId="4b6389a2c128101d" providerId="Windows Live" clId="Web-{5EC9D510-0A2B-4692-A018-2388A3F8641B}" dt="2020-08-05T11:52:39.264" v="1609"/>
        <pc:sldMkLst>
          <pc:docMk/>
          <pc:sldMk cId="1261804897" sldId="299"/>
        </pc:sldMkLst>
        <pc:spChg chg="del">
          <ac:chgData name="am i who" userId="4b6389a2c128101d" providerId="Windows Live" clId="Web-{5EC9D510-0A2B-4692-A018-2388A3F8641B}" dt="2020-08-05T11:52:37.608" v="1608"/>
          <ac:spMkLst>
            <pc:docMk/>
            <pc:sldMk cId="1261804897" sldId="299"/>
            <ac:spMk id="9" creationId="{E7116CC3-874B-4AE7-95D1-A58D179EF932}"/>
          </ac:spMkLst>
        </pc:spChg>
        <pc:picChg chg="del">
          <ac:chgData name="am i who" userId="4b6389a2c128101d" providerId="Windows Live" clId="Web-{5EC9D510-0A2B-4692-A018-2388A3F8641B}" dt="2020-08-05T11:52:36.186" v="1607"/>
          <ac:picMkLst>
            <pc:docMk/>
            <pc:sldMk cId="1261804897" sldId="299"/>
            <ac:picMk id="8" creationId="{49F21F7E-C18B-42CF-9698-6A79A7B7864F}"/>
          </ac:picMkLst>
        </pc:picChg>
      </pc:sldChg>
      <pc:sldChg chg="add del replId">
        <pc:chgData name="am i who" userId="4b6389a2c128101d" providerId="Windows Live" clId="Web-{5EC9D510-0A2B-4692-A018-2388A3F8641B}" dt="2020-08-05T11:52:54.484" v="1611"/>
        <pc:sldMkLst>
          <pc:docMk/>
          <pc:sldMk cId="3120547024" sldId="299"/>
        </pc:sldMkLst>
      </pc:sldChg>
      <pc:sldChg chg="modSp add replId">
        <pc:chgData name="am i who" userId="4b6389a2c128101d" providerId="Windows Live" clId="Web-{5EC9D510-0A2B-4692-A018-2388A3F8641B}" dt="2020-08-05T11:55:24.070" v="1678" actId="1076"/>
        <pc:sldMkLst>
          <pc:docMk/>
          <pc:sldMk cId="2263371809" sldId="300"/>
        </pc:sldMkLst>
        <pc:spChg chg="mod">
          <ac:chgData name="am i who" userId="4b6389a2c128101d" providerId="Windows Live" clId="Web-{5EC9D510-0A2B-4692-A018-2388A3F8641B}" dt="2020-08-05T11:55:24.070" v="1678" actId="1076"/>
          <ac:spMkLst>
            <pc:docMk/>
            <pc:sldMk cId="2263371809" sldId="30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EC9D510-0A2B-4692-A018-2388A3F8641B}" dt="2020-08-05T12:03:31.970" v="1927" actId="20577"/>
        <pc:sldMkLst>
          <pc:docMk/>
          <pc:sldMk cId="1863344234" sldId="301"/>
        </pc:sldMkLst>
        <pc:spChg chg="mod">
          <ac:chgData name="am i who" userId="4b6389a2c128101d" providerId="Windows Live" clId="Web-{5EC9D510-0A2B-4692-A018-2388A3F8641B}" dt="2020-08-05T11:56:55.043" v="1699" actId="20577"/>
          <ac:spMkLst>
            <pc:docMk/>
            <pc:sldMk cId="1863344234" sldId="30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2:03:31.970" v="1927" actId="20577"/>
          <ac:spMkLst>
            <pc:docMk/>
            <pc:sldMk cId="1863344234" sldId="301"/>
            <ac:spMk id="4" creationId="{599392C0-3333-4E3A-A9A5-6058484E331B}"/>
          </ac:spMkLst>
        </pc:spChg>
        <pc:picChg chg="del">
          <ac:chgData name="am i who" userId="4b6389a2c128101d" providerId="Windows Live" clId="Web-{5EC9D510-0A2B-4692-A018-2388A3F8641B}" dt="2020-08-05T11:56:29.057" v="1680"/>
          <ac:picMkLst>
            <pc:docMk/>
            <pc:sldMk cId="1863344234" sldId="301"/>
            <ac:picMk id="7" creationId="{3C058993-EF7E-4153-A5DE-CB3A907F3F3D}"/>
          </ac:picMkLst>
        </pc:picChg>
      </pc:sldChg>
      <pc:sldChg chg="addSp delSp modSp add del">
        <pc:chgData name="am i who" userId="4b6389a2c128101d" providerId="Windows Live" clId="Web-{5EC9D510-0A2B-4692-A018-2388A3F8641B}" dt="2020-08-05T12:26:24.025" v="2270"/>
        <pc:sldMkLst>
          <pc:docMk/>
          <pc:sldMk cId="266813191" sldId="302"/>
        </pc:sldMkLst>
        <pc:spChg chg="add del mod">
          <ac:chgData name="am i who" userId="4b6389a2c128101d" providerId="Windows Live" clId="Web-{5EC9D510-0A2B-4692-A018-2388A3F8641B}" dt="2020-08-05T12:14:35.645" v="2138"/>
          <ac:spMkLst>
            <pc:docMk/>
            <pc:sldMk cId="266813191" sldId="302"/>
            <ac:spMk id="4" creationId="{6F309DCB-7B60-4066-9C42-099236F0616A}"/>
          </ac:spMkLst>
        </pc:spChg>
        <pc:spChg chg="mod">
          <ac:chgData name="am i who" userId="4b6389a2c128101d" providerId="Windows Live" clId="Web-{5EC9D510-0A2B-4692-A018-2388A3F8641B}" dt="2020-08-05T12:26:18.962" v="2265" actId="20577"/>
          <ac:spMkLst>
            <pc:docMk/>
            <pc:sldMk cId="266813191" sldId="302"/>
            <ac:spMk id="5" creationId="{00000000-0000-0000-0000-000000000000}"/>
          </ac:spMkLst>
        </pc:spChg>
        <pc:spChg chg="del mod">
          <ac:chgData name="am i who" userId="4b6389a2c128101d" providerId="Windows Live" clId="Web-{5EC9D510-0A2B-4692-A018-2388A3F8641B}" dt="2020-08-05T12:14:31.925" v="2136"/>
          <ac:spMkLst>
            <pc:docMk/>
            <pc:sldMk cId="266813191" sldId="302"/>
            <ac:spMk id="10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08:48.095" v="1953"/>
          <ac:picMkLst>
            <pc:docMk/>
            <pc:sldMk cId="266813191" sldId="302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43.676" v="2140" actId="1076"/>
          <ac:picMkLst>
            <pc:docMk/>
            <pc:sldMk cId="266813191" sldId="302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08:49.939" v="1954"/>
          <ac:picMkLst>
            <pc:docMk/>
            <pc:sldMk cId="266813191" sldId="302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37.010" v="2274" actId="20577"/>
        <pc:sldMkLst>
          <pc:docMk/>
          <pc:sldMk cId="237129743" sldId="303"/>
        </pc:sldMkLst>
        <pc:spChg chg="add del mod">
          <ac:chgData name="am i who" userId="4b6389a2c128101d" providerId="Windows Live" clId="Web-{5EC9D510-0A2B-4692-A018-2388A3F8641B}" dt="2020-08-05T12:12:06.794" v="2092"/>
          <ac:spMkLst>
            <pc:docMk/>
            <pc:sldMk cId="237129743" sldId="303"/>
            <ac:spMk id="4" creationId="{D5D9844E-663F-4DF2-9BEC-FF5E00479E82}"/>
          </ac:spMkLst>
        </pc:spChg>
        <pc:spChg chg="mod">
          <ac:chgData name="am i who" userId="4b6389a2c128101d" providerId="Windows Live" clId="Web-{5EC9D510-0A2B-4692-A018-2388A3F8641B}" dt="2020-08-05T12:26:37.010" v="2274" actId="20577"/>
          <ac:spMkLst>
            <pc:docMk/>
            <pc:sldMk cId="237129743" sldId="303"/>
            <ac:spMk id="5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2:56.717" v="2100"/>
          <ac:spMkLst>
            <pc:docMk/>
            <pc:sldMk cId="237129743" sldId="303"/>
            <ac:spMk id="7" creationId="{01D5FD03-280E-4EB0-B573-BB7DF182A882}"/>
          </ac:spMkLst>
        </pc:spChg>
        <pc:spChg chg="del">
          <ac:chgData name="am i who" userId="4b6389a2c128101d" providerId="Windows Live" clId="Web-{5EC9D510-0A2B-4692-A018-2388A3F8641B}" dt="2020-08-05T12:12:03.012" v="2091"/>
          <ac:spMkLst>
            <pc:docMk/>
            <pc:sldMk cId="237129743" sldId="303"/>
            <ac:spMk id="10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3:00.624" v="2102"/>
          <ac:spMkLst>
            <pc:docMk/>
            <pc:sldMk cId="237129743" sldId="303"/>
            <ac:spMk id="12" creationId="{9D49569D-2018-445A-8559-4E9AC2E2EA30}"/>
          </ac:spMkLst>
        </pc:spChg>
        <pc:picChg chg="del">
          <ac:chgData name="am i who" userId="4b6389a2c128101d" providerId="Windows Live" clId="Web-{5EC9D510-0A2B-4692-A018-2388A3F8641B}" dt="2020-08-05T12:12:08.090" v="2093"/>
          <ac:picMkLst>
            <pc:docMk/>
            <pc:sldMk cId="237129743" sldId="303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285" v="2134" actId="1076"/>
          <ac:picMkLst>
            <pc:docMk/>
            <pc:sldMk cId="237129743" sldId="303"/>
            <ac:picMk id="6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363" v="2135" actId="1076"/>
          <ac:picMkLst>
            <pc:docMk/>
            <pc:sldMk cId="237129743" sldId="303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40.230" v="2276" actId="20577"/>
        <pc:sldMkLst>
          <pc:docMk/>
          <pc:sldMk cId="4192016793" sldId="304"/>
        </pc:sldMkLst>
        <pc:spChg chg="add del mod">
          <ac:chgData name="am i who" userId="4b6389a2c128101d" providerId="Windows Live" clId="Web-{5EC9D510-0A2B-4692-A018-2388A3F8641B}" dt="2020-08-05T12:13:24.250" v="2110"/>
          <ac:spMkLst>
            <pc:docMk/>
            <pc:sldMk cId="4192016793" sldId="304"/>
            <ac:spMk id="3" creationId="{8796736C-4584-42BE-8B97-9F9A4572C5B4}"/>
          </ac:spMkLst>
        </pc:spChg>
        <pc:spChg chg="mod">
          <ac:chgData name="am i who" userId="4b6389a2c128101d" providerId="Windows Live" clId="Web-{5EC9D510-0A2B-4692-A018-2388A3F8641B}" dt="2020-08-05T12:26:40.230" v="2276" actId="20577"/>
          <ac:spMkLst>
            <pc:docMk/>
            <pc:sldMk cId="4192016793" sldId="304"/>
            <ac:spMk id="5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13:21.844" v="2109"/>
          <ac:spMkLst>
            <pc:docMk/>
            <pc:sldMk cId="4192016793" sldId="304"/>
            <ac:spMk id="7" creationId="{01D5FD03-280E-4EB0-B573-BB7DF182A882}"/>
          </ac:spMkLst>
        </pc:spChg>
        <pc:picChg chg="add mod">
          <ac:chgData name="am i who" userId="4b6389a2c128101d" providerId="Windows Live" clId="Web-{5EC9D510-0A2B-4692-A018-2388A3F8641B}" dt="2020-08-05T12:14:10.596" v="2128" actId="1076"/>
          <ac:picMkLst>
            <pc:docMk/>
            <pc:sldMk cId="4192016793" sldId="304"/>
            <ac:picMk id="4" creationId="{D76F38D2-55C0-4343-819A-815773308284}"/>
          </ac:picMkLst>
        </pc:picChg>
        <pc:picChg chg="mod">
          <ac:chgData name="am i who" userId="4b6389a2c128101d" providerId="Windows Live" clId="Web-{5EC9D510-0A2B-4692-A018-2388A3F8641B}" dt="2020-08-05T12:14:09.409" v="2127" actId="1076"/>
          <ac:picMkLst>
            <pc:docMk/>
            <pc:sldMk cId="4192016793" sldId="304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12:31.013" v="2099"/>
          <ac:picMkLst>
            <pc:docMk/>
            <pc:sldMk cId="4192016793" sldId="304"/>
            <ac:picMk id="11" creationId="{00000000-0000-0000-0000-000000000000}"/>
          </ac:picMkLst>
        </pc:picChg>
      </pc:sldChg>
      <pc:sldChg chg="modSp add replId">
        <pc:chgData name="am i who" userId="4b6389a2c128101d" providerId="Windows Live" clId="Web-{5EC9D510-0A2B-4692-A018-2388A3F8641B}" dt="2020-08-05T12:26:32.588" v="2271" actId="20577"/>
        <pc:sldMkLst>
          <pc:docMk/>
          <pc:sldMk cId="2141832839" sldId="305"/>
        </pc:sldMkLst>
        <pc:spChg chg="mod">
          <ac:chgData name="am i who" userId="4b6389a2c128101d" providerId="Windows Live" clId="Web-{5EC9D510-0A2B-4692-A018-2388A3F8641B}" dt="2020-08-05T12:26:32.588" v="2271" actId="20577"/>
          <ac:spMkLst>
            <pc:docMk/>
            <pc:sldMk cId="2141832839" sldId="305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2:26:46.948" v="2279" actId="1076"/>
        <pc:sldMkLst>
          <pc:docMk/>
          <pc:sldMk cId="2082298840" sldId="306"/>
        </pc:sldMkLst>
        <pc:spChg chg="mod">
          <ac:chgData name="am i who" userId="4b6389a2c128101d" providerId="Windows Live" clId="Web-{5EC9D510-0A2B-4692-A018-2388A3F8641B}" dt="2020-08-05T12:26:10.008" v="2263" actId="20577"/>
          <ac:spMkLst>
            <pc:docMk/>
            <pc:sldMk cId="2082298840" sldId="306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22:11.512" v="2211"/>
          <ac:spMkLst>
            <pc:docMk/>
            <pc:sldMk cId="2082298840" sldId="306"/>
            <ac:spMk id="4" creationId="{599392C0-3333-4E3A-A9A5-6058484E331B}"/>
          </ac:spMkLst>
        </pc:spChg>
        <pc:spChg chg="add del mod">
          <ac:chgData name="am i who" userId="4b6389a2c128101d" providerId="Windows Live" clId="Web-{5EC9D510-0A2B-4692-A018-2388A3F8641B}" dt="2020-08-05T12:25:51.039" v="2234"/>
          <ac:spMkLst>
            <pc:docMk/>
            <pc:sldMk cId="2082298840" sldId="306"/>
            <ac:spMk id="6" creationId="{DE060436-5820-48D8-911C-7F9CD54F3E42}"/>
          </ac:spMkLst>
        </pc:spChg>
        <pc:picChg chg="add mod">
          <ac:chgData name="am i who" userId="4b6389a2c128101d" providerId="Windows Live" clId="Web-{5EC9D510-0A2B-4692-A018-2388A3F8641B}" dt="2020-08-05T12:26:46.948" v="2279" actId="1076"/>
          <ac:picMkLst>
            <pc:docMk/>
            <pc:sldMk cId="2082298840" sldId="306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9:24.580" v="2330" actId="1076"/>
        <pc:sldMkLst>
          <pc:docMk/>
          <pc:sldMk cId="1653469893" sldId="307"/>
        </pc:sldMkLst>
        <pc:spChg chg="add del mod">
          <ac:chgData name="am i who" userId="4b6389a2c128101d" providerId="Windows Live" clId="Web-{5EC9D510-0A2B-4692-A018-2388A3F8641B}" dt="2020-08-05T12:36:43.447" v="2324"/>
          <ac:spMkLst>
            <pc:docMk/>
            <pc:sldMk cId="1653469893" sldId="307"/>
            <ac:spMk id="3" creationId="{3DA940B1-CC5F-4F8B-A6DD-2C93EB49CBA3}"/>
          </ac:spMkLst>
        </pc:spChg>
        <pc:spChg chg="add mod">
          <ac:chgData name="am i who" userId="4b6389a2c128101d" providerId="Windows Live" clId="Web-{5EC9D510-0A2B-4692-A018-2388A3F8641B}" dt="2020-08-05T12:36:53.807" v="2325"/>
          <ac:spMkLst>
            <pc:docMk/>
            <pc:sldMk cId="1653469893" sldId="307"/>
            <ac:spMk id="4" creationId="{559374BF-5024-4D83-B6F3-6ADDB672640A}"/>
          </ac:spMkLst>
        </pc:spChg>
        <pc:spChg chg="del mod">
          <ac:chgData name="am i who" userId="4b6389a2c128101d" providerId="Windows Live" clId="Web-{5EC9D510-0A2B-4692-A018-2388A3F8641B}" dt="2020-08-05T12:36:32.118" v="2321"/>
          <ac:spMkLst>
            <pc:docMk/>
            <pc:sldMk cId="1653469893" sldId="307"/>
            <ac:spMk id="5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36:39.603" v="2323"/>
          <ac:picMkLst>
            <pc:docMk/>
            <pc:sldMk cId="1653469893" sldId="307"/>
            <ac:picMk id="6" creationId="{00000000-0000-0000-0000-000000000000}"/>
          </ac:picMkLst>
        </pc:picChg>
        <pc:picChg chg="add mod">
          <ac:chgData name="am i who" userId="4b6389a2c128101d" providerId="Windows Live" clId="Web-{5EC9D510-0A2B-4692-A018-2388A3F8641B}" dt="2020-08-05T12:39:24.580" v="2330" actId="1076"/>
          <ac:picMkLst>
            <pc:docMk/>
            <pc:sldMk cId="1653469893" sldId="307"/>
            <ac:picMk id="8" creationId="{D76F30A2-04A0-496F-A6A9-A852D11C34EF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7:37.700" v="2286" actId="1076"/>
        <pc:sldMkLst>
          <pc:docMk/>
          <pc:sldMk cId="1808782627" sldId="308"/>
        </pc:sldMkLst>
        <pc:picChg chg="add mod">
          <ac:chgData name="am i who" userId="4b6389a2c128101d" providerId="Windows Live" clId="Web-{5EC9D510-0A2B-4692-A018-2388A3F8641B}" dt="2020-08-05T12:27:37.700" v="2286" actId="1076"/>
          <ac:picMkLst>
            <pc:docMk/>
            <pc:sldMk cId="1808782627" sldId="308"/>
            <ac:picMk id="3" creationId="{C6BE9497-D189-4E3D-9C70-C845B37FAEF8}"/>
          </ac:picMkLst>
        </pc:picChg>
        <pc:picChg chg="del">
          <ac:chgData name="am i who" userId="4b6389a2c128101d" providerId="Windows Live" clId="Web-{5EC9D510-0A2B-4692-A018-2388A3F8641B}" dt="2020-08-05T12:27:10.543" v="2281"/>
          <ac:picMkLst>
            <pc:docMk/>
            <pc:sldMk cId="1808782627" sldId="308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0:40.303" v="2308" actId="1076"/>
        <pc:sldMkLst>
          <pc:docMk/>
          <pc:sldMk cId="419601503" sldId="309"/>
        </pc:sldMkLst>
        <pc:picChg chg="del">
          <ac:chgData name="am i who" userId="4b6389a2c128101d" providerId="Windows Live" clId="Web-{5EC9D510-0A2B-4692-A018-2388A3F8641B}" dt="2020-08-05T12:27:54.232" v="2288"/>
          <ac:picMkLst>
            <pc:docMk/>
            <pc:sldMk cId="419601503" sldId="309"/>
            <ac:picMk id="3" creationId="{C6BE9497-D189-4E3D-9C70-C845B37FAEF8}"/>
          </ac:picMkLst>
        </pc:picChg>
        <pc:picChg chg="add del mod">
          <ac:chgData name="am i who" userId="4b6389a2c128101d" providerId="Windows Live" clId="Web-{5EC9D510-0A2B-4692-A018-2388A3F8641B}" dt="2020-08-05T12:28:40.063" v="2294"/>
          <ac:picMkLst>
            <pc:docMk/>
            <pc:sldMk cId="419601503" sldId="309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0:40.303" v="2308" actId="1076"/>
          <ac:picMkLst>
            <pc:docMk/>
            <pc:sldMk cId="419601503" sldId="309"/>
            <ac:picMk id="6" creationId="{03A20FF6-B2E6-4A4E-9D29-1C2E5A249116}"/>
          </ac:picMkLst>
        </pc:picChg>
        <pc:picChg chg="add mod">
          <ac:chgData name="am i who" userId="4b6389a2c128101d" providerId="Windows Live" clId="Web-{5EC9D510-0A2B-4692-A018-2388A3F8641B}" dt="2020-08-05T12:30:39.163" v="2307" actId="1076"/>
          <ac:picMkLst>
            <pc:docMk/>
            <pc:sldMk cId="419601503" sldId="309"/>
            <ac:picMk id="7" creationId="{1072EB73-45A2-4EFE-9836-DE7366CCBE77}"/>
          </ac:picMkLst>
        </pc:picChg>
      </pc:sldChg>
      <pc:sldChg chg="add replId">
        <pc:chgData name="am i who" userId="4b6389a2c128101d" providerId="Windows Live" clId="Web-{5EC9D510-0A2B-4692-A018-2388A3F8641B}" dt="2020-08-05T12:28:35.891" v="2293"/>
        <pc:sldMkLst>
          <pc:docMk/>
          <pc:sldMk cId="903924056" sldId="310"/>
        </pc:sldMkLst>
      </pc:sldChg>
      <pc:sldChg chg="addSp delSp modSp add replId">
        <pc:chgData name="am i who" userId="4b6389a2c128101d" providerId="Windows Live" clId="Web-{5EC9D510-0A2B-4692-A018-2388A3F8641B}" dt="2020-08-05T12:35:54.898" v="2319" actId="1076"/>
        <pc:sldMkLst>
          <pc:docMk/>
          <pc:sldMk cId="3948128700" sldId="311"/>
        </pc:sldMkLst>
        <pc:picChg chg="add del mod">
          <ac:chgData name="am i who" userId="4b6389a2c128101d" providerId="Windows Live" clId="Web-{5EC9D510-0A2B-4692-A018-2388A3F8641B}" dt="2020-08-05T12:32:46.419" v="2315"/>
          <ac:picMkLst>
            <pc:docMk/>
            <pc:sldMk cId="3948128700" sldId="311"/>
            <ac:picMk id="3" creationId="{9A288B83-D58C-4DDD-AADA-2613B29EB19C}"/>
          </ac:picMkLst>
        </pc:picChg>
        <pc:picChg chg="del">
          <ac:chgData name="am i who" userId="4b6389a2c128101d" providerId="Windows Live" clId="Web-{5EC9D510-0A2B-4692-A018-2388A3F8641B}" dt="2020-08-05T12:31:53.979" v="2310"/>
          <ac:picMkLst>
            <pc:docMk/>
            <pc:sldMk cId="3948128700" sldId="311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5:54.898" v="2319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add replId">
        <pc:chgData name="am i who" userId="4b6389a2c128101d" providerId="Windows Live" clId="Web-{5EC9D510-0A2B-4692-A018-2388A3F8641B}" dt="2020-08-05T12:36:20.352" v="2320"/>
        <pc:sldMkLst>
          <pc:docMk/>
          <pc:sldMk cId="1934290548" sldId="312"/>
        </pc:sldMkLst>
      </pc:sldChg>
      <pc:sldChg chg="addSp delSp modSp add replId">
        <pc:chgData name="am i who" userId="4b6389a2c128101d" providerId="Windows Live" clId="Web-{5EC9D510-0A2B-4692-A018-2388A3F8641B}" dt="2020-08-05T12:53:50.062" v="2356" actId="1076"/>
        <pc:sldMkLst>
          <pc:docMk/>
          <pc:sldMk cId="1237982525" sldId="313"/>
        </pc:sldMkLst>
        <pc:spChg chg="del">
          <ac:chgData name="am i who" userId="4b6389a2c128101d" providerId="Windows Live" clId="Web-{5EC9D510-0A2B-4692-A018-2388A3F8641B}" dt="2020-08-05T12:53:38.562" v="2350"/>
          <ac:spMkLst>
            <pc:docMk/>
            <pc:sldMk cId="1237982525" sldId="313"/>
            <ac:spMk id="2" creationId="{A4ED5794-7146-4BA3-88B1-E5ACB30319AF}"/>
          </ac:spMkLst>
        </pc:spChg>
        <pc:spChg chg="add del mod">
          <ac:chgData name="am i who" userId="4b6389a2c128101d" providerId="Windows Live" clId="Web-{5EC9D510-0A2B-4692-A018-2388A3F8641B}" dt="2020-08-05T12:53:03.732" v="2333"/>
          <ac:spMkLst>
            <pc:docMk/>
            <pc:sldMk cId="1237982525" sldId="313"/>
            <ac:spMk id="4" creationId="{1D6D278E-D5D6-418B-875A-4845B8420993}"/>
          </ac:spMkLst>
        </pc:spChg>
        <pc:spChg chg="add mod">
          <ac:chgData name="am i who" userId="4b6389a2c128101d" providerId="Windows Live" clId="Web-{5EC9D510-0A2B-4692-A018-2388A3F8641B}" dt="2020-08-05T12:53:44.921" v="2353" actId="1076"/>
          <ac:spMkLst>
            <pc:docMk/>
            <pc:sldMk cId="1237982525" sldId="313"/>
            <ac:spMk id="9" creationId="{A8F849D7-3D81-4D02-8CAC-5539CA63F3F5}"/>
          </ac:spMkLst>
        </pc:spChg>
        <pc:spChg chg="add del mod">
          <ac:chgData name="am i who" userId="4b6389a2c128101d" providerId="Windows Live" clId="Web-{5EC9D510-0A2B-4692-A018-2388A3F8641B}" dt="2020-08-05T12:53:42.312" v="2352"/>
          <ac:spMkLst>
            <pc:docMk/>
            <pc:sldMk cId="1237982525" sldId="313"/>
            <ac:spMk id="11" creationId="{3C96F8F1-A655-404F-A6BE-33339D7E0869}"/>
          </ac:spMkLst>
        </pc:spChg>
        <pc:picChg chg="del">
          <ac:chgData name="am i who" userId="4b6389a2c128101d" providerId="Windows Live" clId="Web-{5EC9D510-0A2B-4692-A018-2388A3F8641B}" dt="2020-08-05T12:52:41.809" v="2332"/>
          <ac:picMkLst>
            <pc:docMk/>
            <pc:sldMk cId="1237982525" sldId="313"/>
            <ac:picMk id="6" creationId="{BDCC5CDC-2688-471F-8DA2-CBE9C9FC2A4E}"/>
          </ac:picMkLst>
        </pc:picChg>
        <pc:picChg chg="add mod ord">
          <ac:chgData name="am i who" userId="4b6389a2c128101d" providerId="Windows Live" clId="Web-{5EC9D510-0A2B-4692-A018-2388A3F8641B}" dt="2020-08-05T12:53:50.062" v="2356" actId="1076"/>
          <ac:picMkLst>
            <pc:docMk/>
            <pc:sldMk cId="1237982525" sldId="313"/>
            <ac:picMk id="7" creationId="{2DB88E69-F46D-4F11-9A8D-3BCB48D1ABB3}"/>
          </ac:picMkLst>
        </pc:picChg>
      </pc:sldChg>
      <pc:sldMasterChg chg="add addSldLayout">
        <pc:chgData name="am i who" userId="4b6389a2c128101d" providerId="Windows Live" clId="Web-{5EC9D510-0A2B-4692-A018-2388A3F8641B}" dt="2020-08-05T10:00:32.543" v="2"/>
        <pc:sldMasterMkLst>
          <pc:docMk/>
          <pc:sldMasterMk cId="0" sldId="2147483681"/>
        </pc:sldMasterMkLst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5"/>
          </pc:sldLayoutMkLst>
        </pc:sldLayoutChg>
      </pc:sldMasterChg>
    </pc:docChg>
  </pc:docChgLst>
  <pc:docChgLst>
    <pc:chgData name="am i who" userId="4b6389a2c128101d" providerId="Windows Live" clId="Web-{2F8F6C1C-8742-46BB-B484-7EBBD4FCA8F8}"/>
    <pc:docChg chg="modSld">
      <pc:chgData name="am i who" userId="4b6389a2c128101d" providerId="Windows Live" clId="Web-{2F8F6C1C-8742-46BB-B484-7EBBD4FCA8F8}" dt="2020-08-15T14:22:31.958" v="16" actId="20577"/>
      <pc:docMkLst>
        <pc:docMk/>
      </pc:docMkLst>
      <pc:sldChg chg="modSp">
        <pc:chgData name="am i who" userId="4b6389a2c128101d" providerId="Windows Live" clId="Web-{2F8F6C1C-8742-46BB-B484-7EBBD4FCA8F8}" dt="2020-08-15T14:22:30.927" v="14" actId="20577"/>
        <pc:sldMkLst>
          <pc:docMk/>
          <pc:sldMk cId="2698699657" sldId="312"/>
        </pc:sldMkLst>
        <pc:spChg chg="mod">
          <ac:chgData name="am i who" userId="4b6389a2c128101d" providerId="Windows Live" clId="Web-{2F8F6C1C-8742-46BB-B484-7EBBD4FCA8F8}" dt="2020-08-15T14:22:30.927" v="14" actId="20577"/>
          <ac:spMkLst>
            <pc:docMk/>
            <pc:sldMk cId="2698699657" sldId="312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D35787FF-E607-44FD-7B60-9DEB236E1439}"/>
    <pc:docChg chg="addSld delSld modSld sldOrd">
      <pc:chgData name="am i who" userId="4b6389a2c128101d" providerId="Windows Live" clId="Web-{D35787FF-E607-44FD-7B60-9DEB236E1439}" dt="2020-09-03T23:31:19.904" v="166" actId="1076"/>
      <pc:docMkLst>
        <pc:docMk/>
      </pc:docMkLst>
      <pc:sldChg chg="modSp">
        <pc:chgData name="am i who" userId="4b6389a2c128101d" providerId="Windows Live" clId="Web-{D35787FF-E607-44FD-7B60-9DEB236E1439}" dt="2020-09-03T22:20:57.919" v="77" actId="20577"/>
        <pc:sldMkLst>
          <pc:docMk/>
          <pc:sldMk cId="2486507334" sldId="308"/>
        </pc:sldMkLst>
        <pc:spChg chg="mod">
          <ac:chgData name="am i who" userId="4b6389a2c128101d" providerId="Windows Live" clId="Web-{D35787FF-E607-44FD-7B60-9DEB236E1439}" dt="2020-09-03T22:20:57.919" v="7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D35787FF-E607-44FD-7B60-9DEB236E1439}" dt="2020-09-03T22:07:57.332" v="1"/>
        <pc:sldMkLst>
          <pc:docMk/>
          <pc:sldMk cId="1280746771" sldId="346"/>
        </pc:sldMkLst>
      </pc:sldChg>
      <pc:sldChg chg="del">
        <pc:chgData name="am i who" userId="4b6389a2c128101d" providerId="Windows Live" clId="Web-{D35787FF-E607-44FD-7B60-9DEB236E1439}" dt="2020-09-03T22:07:57.394" v="2"/>
        <pc:sldMkLst>
          <pc:docMk/>
          <pc:sldMk cId="3883778959" sldId="347"/>
        </pc:sldMkLst>
      </pc:sldChg>
      <pc:sldChg chg="del">
        <pc:chgData name="am i who" userId="4b6389a2c128101d" providerId="Windows Live" clId="Web-{D35787FF-E607-44FD-7B60-9DEB236E1439}" dt="2020-09-03T22:07:57.394" v="3"/>
        <pc:sldMkLst>
          <pc:docMk/>
          <pc:sldMk cId="2841249175" sldId="348"/>
        </pc:sldMkLst>
      </pc:sldChg>
      <pc:sldChg chg="del">
        <pc:chgData name="am i who" userId="4b6389a2c128101d" providerId="Windows Live" clId="Web-{D35787FF-E607-44FD-7B60-9DEB236E1439}" dt="2020-09-03T22:07:57.394" v="4"/>
        <pc:sldMkLst>
          <pc:docMk/>
          <pc:sldMk cId="2000712048" sldId="349"/>
        </pc:sldMkLst>
      </pc:sldChg>
      <pc:sldChg chg="modSp">
        <pc:chgData name="am i who" userId="4b6389a2c128101d" providerId="Windows Live" clId="Web-{D35787FF-E607-44FD-7B60-9DEB236E1439}" dt="2020-09-03T22:09:40.458" v="16" actId="20577"/>
        <pc:sldMkLst>
          <pc:docMk/>
          <pc:sldMk cId="708119691" sldId="387"/>
        </pc:sldMkLst>
        <pc:spChg chg="mod">
          <ac:chgData name="am i who" userId="4b6389a2c128101d" providerId="Windows Live" clId="Web-{D35787FF-E607-44FD-7B60-9DEB236E1439}" dt="2020-09-03T22:09:40.458" v="16" actId="20577"/>
          <ac:spMkLst>
            <pc:docMk/>
            <pc:sldMk cId="708119691" sldId="387"/>
            <ac:spMk id="6" creationId="{D966A813-E740-4871-8845-7893B6D28E27}"/>
          </ac:spMkLst>
        </pc:spChg>
      </pc:sldChg>
      <pc:sldChg chg="addSp delSp modSp">
        <pc:chgData name="am i who" userId="4b6389a2c128101d" providerId="Windows Live" clId="Web-{D35787FF-E607-44FD-7B60-9DEB236E1439}" dt="2020-09-03T22:14:47.177" v="34" actId="1076"/>
        <pc:sldMkLst>
          <pc:docMk/>
          <pc:sldMk cId="1711123806" sldId="389"/>
        </pc:sldMkLst>
        <pc:spChg chg="add mod">
          <ac:chgData name="am i who" userId="4b6389a2c128101d" providerId="Windows Live" clId="Web-{D35787FF-E607-44FD-7B60-9DEB236E1439}" dt="2020-09-03T22:13:53.192" v="30" actId="1076"/>
          <ac:spMkLst>
            <pc:docMk/>
            <pc:sldMk cId="1711123806" sldId="389"/>
            <ac:spMk id="3" creationId="{E6404911-E999-4255-B9BB-CE8CD75A10AB}"/>
          </ac:spMkLst>
        </pc:spChg>
        <pc:spChg chg="mod">
          <ac:chgData name="am i who" userId="4b6389a2c128101d" providerId="Windows Live" clId="Web-{D35787FF-E607-44FD-7B60-9DEB236E1439}" dt="2020-09-03T22:09:48.583" v="19" actId="20577"/>
          <ac:spMkLst>
            <pc:docMk/>
            <pc:sldMk cId="1711123806" sldId="389"/>
            <ac:spMk id="16" creationId="{00000000-0000-0000-0000-000000000000}"/>
          </ac:spMkLst>
        </pc:spChg>
        <pc:picChg chg="del">
          <ac:chgData name="am i who" userId="4b6389a2c128101d" providerId="Windows Live" clId="Web-{D35787FF-E607-44FD-7B60-9DEB236E1439}" dt="2020-09-03T22:09:50.177" v="20"/>
          <ac:picMkLst>
            <pc:docMk/>
            <pc:sldMk cId="1711123806" sldId="389"/>
            <ac:picMk id="2" creationId="{84596E57-4E24-46EB-A696-7A00AA0B7E36}"/>
          </ac:picMkLst>
        </pc:picChg>
        <pc:picChg chg="add mod">
          <ac:chgData name="am i who" userId="4b6389a2c128101d" providerId="Windows Live" clId="Web-{D35787FF-E607-44FD-7B60-9DEB236E1439}" dt="2020-09-03T22:14:47.177" v="34" actId="1076"/>
          <ac:picMkLst>
            <pc:docMk/>
            <pc:sldMk cId="1711123806" sldId="389"/>
            <ac:picMk id="4" creationId="{1A0948F9-1718-415B-A287-83EE71D58107}"/>
          </ac:picMkLst>
        </pc:picChg>
      </pc:sldChg>
      <pc:sldChg chg="addSp delSp modSp add replId">
        <pc:chgData name="am i who" userId="4b6389a2c128101d" providerId="Windows Live" clId="Web-{D35787FF-E607-44FD-7B60-9DEB236E1439}" dt="2020-09-03T22:19:31.309" v="51" actId="1076"/>
        <pc:sldMkLst>
          <pc:docMk/>
          <pc:sldMk cId="2544890321" sldId="390"/>
        </pc:sldMkLst>
        <pc:spChg chg="del">
          <ac:chgData name="am i who" userId="4b6389a2c128101d" providerId="Windows Live" clId="Web-{D35787FF-E607-44FD-7B60-9DEB236E1439}" dt="2020-09-03T22:17:11.653" v="37"/>
          <ac:spMkLst>
            <pc:docMk/>
            <pc:sldMk cId="2544890321" sldId="390"/>
            <ac:spMk id="3" creationId="{E6404911-E999-4255-B9BB-CE8CD75A10AB}"/>
          </ac:spMkLst>
        </pc:spChg>
        <pc:spChg chg="mod">
          <ac:chgData name="am i who" userId="4b6389a2c128101d" providerId="Windows Live" clId="Web-{D35787FF-E607-44FD-7B60-9DEB236E1439}" dt="2020-09-03T22:17:11.669" v="38" actId="20577"/>
          <ac:spMkLst>
            <pc:docMk/>
            <pc:sldMk cId="2544890321" sldId="390"/>
            <ac:spMk id="16" creationId="{00000000-0000-0000-0000-000000000000}"/>
          </ac:spMkLst>
        </pc:spChg>
        <pc:picChg chg="add del mod">
          <ac:chgData name="am i who" userId="4b6389a2c128101d" providerId="Windows Live" clId="Web-{D35787FF-E607-44FD-7B60-9DEB236E1439}" dt="2020-09-03T22:19:26.075" v="48"/>
          <ac:picMkLst>
            <pc:docMk/>
            <pc:sldMk cId="2544890321" sldId="390"/>
            <ac:picMk id="2" creationId="{A5CEFB89-E512-4336-B2C0-6F453B96CAC4}"/>
          </ac:picMkLst>
        </pc:picChg>
        <pc:picChg chg="del">
          <ac:chgData name="am i who" userId="4b6389a2c128101d" providerId="Windows Live" clId="Web-{D35787FF-E607-44FD-7B60-9DEB236E1439}" dt="2020-09-03T22:17:09.513" v="36"/>
          <ac:picMkLst>
            <pc:docMk/>
            <pc:sldMk cId="2544890321" sldId="390"/>
            <ac:picMk id="4" creationId="{1A0948F9-1718-415B-A287-83EE71D58107}"/>
          </ac:picMkLst>
        </pc:picChg>
        <pc:picChg chg="add mod">
          <ac:chgData name="am i who" userId="4b6389a2c128101d" providerId="Windows Live" clId="Web-{D35787FF-E607-44FD-7B60-9DEB236E1439}" dt="2020-09-03T22:19:31.309" v="51" actId="1076"/>
          <ac:picMkLst>
            <pc:docMk/>
            <pc:sldMk cId="2544890321" sldId="390"/>
            <ac:picMk id="5" creationId="{2FDBBAF3-5307-4F0E-A131-BD9F9EE35233}"/>
          </ac:picMkLst>
        </pc:picChg>
      </pc:sldChg>
      <pc:sldChg chg="del">
        <pc:chgData name="am i who" userId="4b6389a2c128101d" providerId="Windows Live" clId="Web-{D35787FF-E607-44FD-7B60-9DEB236E1439}" dt="2020-09-03T22:07:57.285" v="0"/>
        <pc:sldMkLst>
          <pc:docMk/>
          <pc:sldMk cId="2857201290" sldId="390"/>
        </pc:sldMkLst>
      </pc:sldChg>
      <pc:sldChg chg="add replId">
        <pc:chgData name="am i who" userId="4b6389a2c128101d" providerId="Windows Live" clId="Web-{D35787FF-E607-44FD-7B60-9DEB236E1439}" dt="2020-09-03T22:19:06.544" v="47"/>
        <pc:sldMkLst>
          <pc:docMk/>
          <pc:sldMk cId="2599047494" sldId="391"/>
        </pc:sldMkLst>
      </pc:sldChg>
      <pc:sldChg chg="addSp delSp modSp add replId">
        <pc:chgData name="am i who" userId="4b6389a2c128101d" providerId="Windows Live" clId="Web-{D35787FF-E607-44FD-7B60-9DEB236E1439}" dt="2020-09-03T22:20:26.294" v="57" actId="1076"/>
        <pc:sldMkLst>
          <pc:docMk/>
          <pc:sldMk cId="4027388435" sldId="392"/>
        </pc:sldMkLst>
        <pc:picChg chg="add mod">
          <ac:chgData name="am i who" userId="4b6389a2c128101d" providerId="Windows Live" clId="Web-{D35787FF-E607-44FD-7B60-9DEB236E1439}" dt="2020-09-03T22:20:26.294" v="57" actId="1076"/>
          <ac:picMkLst>
            <pc:docMk/>
            <pc:sldMk cId="4027388435" sldId="392"/>
            <ac:picMk id="2" creationId="{3253217B-A715-4E7B-B4FF-7917070ADFFC}"/>
          </ac:picMkLst>
        </pc:picChg>
        <pc:picChg chg="del">
          <ac:chgData name="am i who" userId="4b6389a2c128101d" providerId="Windows Live" clId="Web-{D35787FF-E607-44FD-7B60-9DEB236E1439}" dt="2020-09-03T22:19:38.669" v="53"/>
          <ac:picMkLst>
            <pc:docMk/>
            <pc:sldMk cId="4027388435" sldId="392"/>
            <ac:picMk id="4" creationId="{1A0948F9-1718-415B-A287-83EE71D58107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3:11.575" v="84" actId="1076"/>
        <pc:sldMkLst>
          <pc:docMk/>
          <pc:sldMk cId="2625516399" sldId="393"/>
        </pc:sldMkLst>
        <pc:picChg chg="del">
          <ac:chgData name="am i who" userId="4b6389a2c128101d" providerId="Windows Live" clId="Web-{D35787FF-E607-44FD-7B60-9DEB236E1439}" dt="2020-09-03T22:22:48.825" v="80"/>
          <ac:picMkLst>
            <pc:docMk/>
            <pc:sldMk cId="2625516399" sldId="393"/>
            <ac:picMk id="2" creationId="{3253217B-A715-4E7B-B4FF-7917070ADFFC}"/>
          </ac:picMkLst>
        </pc:picChg>
        <pc:picChg chg="add mod">
          <ac:chgData name="am i who" userId="4b6389a2c128101d" providerId="Windows Live" clId="Web-{D35787FF-E607-44FD-7B60-9DEB236E1439}" dt="2020-09-03T22:23:11.575" v="84" actId="1076"/>
          <ac:picMkLst>
            <pc:docMk/>
            <pc:sldMk cId="2625516399" sldId="393"/>
            <ac:picMk id="4" creationId="{7E8EC5AA-EE39-4EEF-B799-613520952523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5:14.137" v="92" actId="1076"/>
        <pc:sldMkLst>
          <pc:docMk/>
          <pc:sldMk cId="2611662723" sldId="394"/>
        </pc:sldMkLst>
        <pc:picChg chg="add mod">
          <ac:chgData name="am i who" userId="4b6389a2c128101d" providerId="Windows Live" clId="Web-{D35787FF-E607-44FD-7B60-9DEB236E1439}" dt="2020-09-03T22:25:14.137" v="92" actId="1076"/>
          <ac:picMkLst>
            <pc:docMk/>
            <pc:sldMk cId="2611662723" sldId="394"/>
            <ac:picMk id="2" creationId="{4D222B75-A388-4470-B02A-67E71FB8722A}"/>
          </ac:picMkLst>
        </pc:picChg>
        <pc:picChg chg="del">
          <ac:chgData name="am i who" userId="4b6389a2c128101d" providerId="Windows Live" clId="Web-{D35787FF-E607-44FD-7B60-9DEB236E1439}" dt="2020-09-03T22:24:09.981" v="86"/>
          <ac:picMkLst>
            <pc:docMk/>
            <pc:sldMk cId="2611662723" sldId="394"/>
            <ac:picMk id="4" creationId="{7E8EC5AA-EE39-4EEF-B799-613520952523}"/>
          </ac:picMkLst>
        </pc:picChg>
      </pc:sldChg>
      <pc:sldChg chg="addSp delSp modSp add replId">
        <pc:chgData name="am i who" userId="4b6389a2c128101d" providerId="Windows Live" clId="Web-{D35787FF-E607-44FD-7B60-9DEB236E1439}" dt="2020-09-03T22:26:20.700" v="99" actId="1076"/>
        <pc:sldMkLst>
          <pc:docMk/>
          <pc:sldMk cId="1232458653" sldId="395"/>
        </pc:sldMkLst>
        <pc:picChg chg="del">
          <ac:chgData name="am i who" userId="4b6389a2c128101d" providerId="Windows Live" clId="Web-{D35787FF-E607-44FD-7B60-9DEB236E1439}" dt="2020-09-03T22:26:00.544" v="94"/>
          <ac:picMkLst>
            <pc:docMk/>
            <pc:sldMk cId="1232458653" sldId="395"/>
            <ac:picMk id="2" creationId="{4D222B75-A388-4470-B02A-67E71FB8722A}"/>
          </ac:picMkLst>
        </pc:picChg>
        <pc:picChg chg="add mod">
          <ac:chgData name="am i who" userId="4b6389a2c128101d" providerId="Windows Live" clId="Web-{D35787FF-E607-44FD-7B60-9DEB236E1439}" dt="2020-09-03T22:26:20.700" v="99" actId="1076"/>
          <ac:picMkLst>
            <pc:docMk/>
            <pc:sldMk cId="1232458653" sldId="395"/>
            <ac:picMk id="4" creationId="{A5EA219A-A1D0-4FC1-BD7F-141260C39F8A}"/>
          </ac:picMkLst>
        </pc:picChg>
      </pc:sldChg>
      <pc:sldChg chg="addSp delSp modSp add replId">
        <pc:chgData name="am i who" userId="4b6389a2c128101d" providerId="Windows Live" clId="Web-{D35787FF-E607-44FD-7B60-9DEB236E1439}" dt="2020-09-03T22:31:16.481" v="106" actId="14100"/>
        <pc:sldMkLst>
          <pc:docMk/>
          <pc:sldMk cId="528135573" sldId="396"/>
        </pc:sldMkLst>
        <pc:picChg chg="add mod">
          <ac:chgData name="am i who" userId="4b6389a2c128101d" providerId="Windows Live" clId="Web-{D35787FF-E607-44FD-7B60-9DEB236E1439}" dt="2020-09-03T22:31:16.481" v="106" actId="14100"/>
          <ac:picMkLst>
            <pc:docMk/>
            <pc:sldMk cId="528135573" sldId="396"/>
            <ac:picMk id="2" creationId="{8FB00E1F-81F1-4711-8392-EB1B0D9FF99A}"/>
          </ac:picMkLst>
        </pc:picChg>
        <pc:picChg chg="del">
          <ac:chgData name="am i who" userId="4b6389a2c128101d" providerId="Windows Live" clId="Web-{D35787FF-E607-44FD-7B60-9DEB236E1439}" dt="2020-09-03T22:29:12.091" v="101"/>
          <ac:picMkLst>
            <pc:docMk/>
            <pc:sldMk cId="528135573" sldId="396"/>
            <ac:picMk id="4" creationId="{A5EA219A-A1D0-4FC1-BD7F-141260C39F8A}"/>
          </ac:picMkLst>
        </pc:picChg>
      </pc:sldChg>
      <pc:sldChg chg="addSp delSp modSp add replId">
        <pc:chgData name="am i who" userId="4b6389a2c128101d" providerId="Windows Live" clId="Web-{D35787FF-E607-44FD-7B60-9DEB236E1439}" dt="2020-09-03T23:24:40.901" v="129" actId="1076"/>
        <pc:sldMkLst>
          <pc:docMk/>
          <pc:sldMk cId="3396607919" sldId="397"/>
        </pc:sldMkLst>
        <pc:spChg chg="del">
          <ac:chgData name="am i who" userId="4b6389a2c128101d" providerId="Windows Live" clId="Web-{D35787FF-E607-44FD-7B60-9DEB236E1439}" dt="2020-09-03T23:20:12.711" v="113"/>
          <ac:spMkLst>
            <pc:docMk/>
            <pc:sldMk cId="3396607919" sldId="397"/>
            <ac:spMk id="3" creationId="{E6404911-E999-4255-B9BB-CE8CD75A10AB}"/>
          </ac:spMkLst>
        </pc:spChg>
        <pc:spChg chg="add mod">
          <ac:chgData name="am i who" userId="4b6389a2c128101d" providerId="Windows Live" clId="Web-{D35787FF-E607-44FD-7B60-9DEB236E1439}" dt="2020-09-03T23:24:40.901" v="129" actId="1076"/>
          <ac:spMkLst>
            <pc:docMk/>
            <pc:sldMk cId="3396607919" sldId="397"/>
            <ac:spMk id="5" creationId="{C5E4B54A-54DD-43F8-A18F-1DD07543A67E}"/>
          </ac:spMkLst>
        </pc:spChg>
        <pc:spChg chg="mod">
          <ac:chgData name="am i who" userId="4b6389a2c128101d" providerId="Windows Live" clId="Web-{D35787FF-E607-44FD-7B60-9DEB236E1439}" dt="2020-09-03T23:20:12.648" v="111" actId="20577"/>
          <ac:spMkLst>
            <pc:docMk/>
            <pc:sldMk cId="3396607919" sldId="397"/>
            <ac:spMk id="16" creationId="{00000000-0000-0000-0000-000000000000}"/>
          </ac:spMkLst>
        </pc:spChg>
        <pc:picChg chg="add mod">
          <ac:chgData name="am i who" userId="4b6389a2c128101d" providerId="Windows Live" clId="Web-{D35787FF-E607-44FD-7B60-9DEB236E1439}" dt="2020-09-03T23:20:48.930" v="117" actId="1076"/>
          <ac:picMkLst>
            <pc:docMk/>
            <pc:sldMk cId="3396607919" sldId="397"/>
            <ac:picMk id="2" creationId="{AA2B4A3C-8915-4637-9018-E78DCF5CA03A}"/>
          </ac:picMkLst>
        </pc:picChg>
        <pc:picChg chg="del">
          <ac:chgData name="am i who" userId="4b6389a2c128101d" providerId="Windows Live" clId="Web-{D35787FF-E607-44FD-7B60-9DEB236E1439}" dt="2020-09-03T23:20:12.680" v="112"/>
          <ac:picMkLst>
            <pc:docMk/>
            <pc:sldMk cId="3396607919" sldId="397"/>
            <ac:picMk id="4" creationId="{A5EA219A-A1D0-4FC1-BD7F-141260C39F8A}"/>
          </ac:picMkLst>
        </pc:picChg>
      </pc:sldChg>
      <pc:sldChg chg="addSp delSp modSp add ord replId">
        <pc:chgData name="am i who" userId="4b6389a2c128101d" providerId="Windows Live" clId="Web-{D35787FF-E607-44FD-7B60-9DEB236E1439}" dt="2020-09-03T23:30:23.154" v="152"/>
        <pc:sldMkLst>
          <pc:docMk/>
          <pc:sldMk cId="2415475885" sldId="398"/>
        </pc:sldMkLst>
        <pc:spChg chg="del">
          <ac:chgData name="am i who" userId="4b6389a2c128101d" providerId="Windows Live" clId="Web-{D35787FF-E607-44FD-7B60-9DEB236E1439}" dt="2020-09-03T23:29:55.263" v="132"/>
          <ac:spMkLst>
            <pc:docMk/>
            <pc:sldMk cId="2415475885" sldId="398"/>
            <ac:spMk id="5" creationId="{C5E4B54A-54DD-43F8-A18F-1DD07543A67E}"/>
          </ac:spMkLst>
        </pc:spChg>
        <pc:spChg chg="mod">
          <ac:chgData name="am i who" userId="4b6389a2c128101d" providerId="Windows Live" clId="Web-{D35787FF-E607-44FD-7B60-9DEB236E1439}" dt="2020-09-03T23:30:20.951" v="151" actId="20577"/>
          <ac:spMkLst>
            <pc:docMk/>
            <pc:sldMk cId="2415475885" sldId="398"/>
            <ac:spMk id="16" creationId="{00000000-0000-0000-0000-000000000000}"/>
          </ac:spMkLst>
        </pc:spChg>
        <pc:picChg chg="del">
          <ac:chgData name="am i who" userId="4b6389a2c128101d" providerId="Windows Live" clId="Web-{D35787FF-E607-44FD-7B60-9DEB236E1439}" dt="2020-09-03T23:29:54.310" v="131"/>
          <ac:picMkLst>
            <pc:docMk/>
            <pc:sldMk cId="2415475885" sldId="398"/>
            <ac:picMk id="2" creationId="{AA2B4A3C-8915-4637-9018-E78DCF5CA03A}"/>
          </ac:picMkLst>
        </pc:picChg>
        <pc:picChg chg="add mod">
          <ac:chgData name="am i who" userId="4b6389a2c128101d" providerId="Windows Live" clId="Web-{D35787FF-E607-44FD-7B60-9DEB236E1439}" dt="2020-09-03T23:30:10.903" v="139" actId="1076"/>
          <ac:picMkLst>
            <pc:docMk/>
            <pc:sldMk cId="2415475885" sldId="398"/>
            <ac:picMk id="3" creationId="{2979535C-41AB-4C83-B91F-F5A74DB52BD6}"/>
          </ac:picMkLst>
        </pc:picChg>
      </pc:sldChg>
      <pc:sldChg chg="addSp modSp add replId">
        <pc:chgData name="am i who" userId="4b6389a2c128101d" providerId="Windows Live" clId="Web-{D35787FF-E607-44FD-7B60-9DEB236E1439}" dt="2020-09-03T23:30:47.029" v="160" actId="1076"/>
        <pc:sldMkLst>
          <pc:docMk/>
          <pc:sldMk cId="1520262244" sldId="399"/>
        </pc:sldMkLst>
        <pc:spChg chg="mod">
          <ac:chgData name="am i who" userId="4b6389a2c128101d" providerId="Windows Live" clId="Web-{D35787FF-E607-44FD-7B60-9DEB236E1439}" dt="2020-09-03T23:30:47.029" v="160" actId="1076"/>
          <ac:spMkLst>
            <pc:docMk/>
            <pc:sldMk cId="1520262244" sldId="399"/>
            <ac:spMk id="16" creationId="{00000000-0000-0000-0000-000000000000}"/>
          </ac:spMkLst>
        </pc:spChg>
        <pc:picChg chg="add mod">
          <ac:chgData name="am i who" userId="4b6389a2c128101d" providerId="Windows Live" clId="Web-{D35787FF-E607-44FD-7B60-9DEB236E1439}" dt="2020-09-03T23:30:42.482" v="159" actId="14100"/>
          <ac:picMkLst>
            <pc:docMk/>
            <pc:sldMk cId="1520262244" sldId="399"/>
            <ac:picMk id="2" creationId="{265CB514-EC65-4011-9CC4-5A3A32F8E289}"/>
          </ac:picMkLst>
        </pc:picChg>
        <pc:picChg chg="mod">
          <ac:chgData name="am i who" userId="4b6389a2c128101d" providerId="Windows Live" clId="Web-{D35787FF-E607-44FD-7B60-9DEB236E1439}" dt="2020-09-03T23:30:36.997" v="157" actId="1076"/>
          <ac:picMkLst>
            <pc:docMk/>
            <pc:sldMk cId="1520262244" sldId="399"/>
            <ac:picMk id="3" creationId="{2979535C-41AB-4C83-B91F-F5A74DB52BD6}"/>
          </ac:picMkLst>
        </pc:picChg>
      </pc:sldChg>
      <pc:sldChg chg="addSp delSp modSp add replId">
        <pc:chgData name="am i who" userId="4b6389a2c128101d" providerId="Windows Live" clId="Web-{D35787FF-E607-44FD-7B60-9DEB236E1439}" dt="2020-09-03T23:31:19.904" v="166" actId="1076"/>
        <pc:sldMkLst>
          <pc:docMk/>
          <pc:sldMk cId="825658573" sldId="400"/>
        </pc:sldMkLst>
        <pc:picChg chg="del">
          <ac:chgData name="am i who" userId="4b6389a2c128101d" providerId="Windows Live" clId="Web-{D35787FF-E607-44FD-7B60-9DEB236E1439}" dt="2020-09-03T23:31:09.466" v="162"/>
          <ac:picMkLst>
            <pc:docMk/>
            <pc:sldMk cId="825658573" sldId="400"/>
            <ac:picMk id="2" creationId="{AA2B4A3C-8915-4637-9018-E78DCF5CA03A}"/>
          </ac:picMkLst>
        </pc:picChg>
        <pc:picChg chg="add mod">
          <ac:chgData name="am i who" userId="4b6389a2c128101d" providerId="Windows Live" clId="Web-{D35787FF-E607-44FD-7B60-9DEB236E1439}" dt="2020-09-03T23:31:19.904" v="166" actId="1076"/>
          <ac:picMkLst>
            <pc:docMk/>
            <pc:sldMk cId="825658573" sldId="400"/>
            <ac:picMk id="3" creationId="{72E736E8-223E-45C5-9F79-A0C0AC08BD06}"/>
          </ac:picMkLst>
        </pc:picChg>
      </pc:sldChg>
    </pc:docChg>
  </pc:docChgLst>
  <pc:docChgLst>
    <pc:chgData name="am i who" userId="4b6389a2c128101d" providerId="Windows Live" clId="Web-{04986F66-11D4-4A72-B952-EFFA9126EEB3}"/>
    <pc:docChg chg="delSld">
      <pc:chgData name="am i who" userId="4b6389a2c128101d" providerId="Windows Live" clId="Web-{04986F66-11D4-4A72-B952-EFFA9126EEB3}" dt="2020-08-05T06:58:07.063" v="11"/>
      <pc:docMkLst>
        <pc:docMk/>
      </pc:docMkLst>
      <pc:sldChg chg="del">
        <pc:chgData name="am i who" userId="4b6389a2c128101d" providerId="Windows Live" clId="Web-{04986F66-11D4-4A72-B952-EFFA9126EEB3}" dt="2020-08-05T06:58:07.063" v="6"/>
        <pc:sldMkLst>
          <pc:docMk/>
          <pc:sldMk cId="780321259" sldId="258"/>
        </pc:sldMkLst>
      </pc:sldChg>
      <pc:sldChg chg="del">
        <pc:chgData name="am i who" userId="4b6389a2c128101d" providerId="Windows Live" clId="Web-{04986F66-11D4-4A72-B952-EFFA9126EEB3}" dt="2020-08-05T06:58:07.063" v="10"/>
        <pc:sldMkLst>
          <pc:docMk/>
          <pc:sldMk cId="573506406" sldId="260"/>
        </pc:sldMkLst>
      </pc:sldChg>
      <pc:sldChg chg="del">
        <pc:chgData name="am i who" userId="4b6389a2c128101d" providerId="Windows Live" clId="Web-{04986F66-11D4-4A72-B952-EFFA9126EEB3}" dt="2020-08-05T06:58:07.063" v="8"/>
        <pc:sldMkLst>
          <pc:docMk/>
          <pc:sldMk cId="870099799" sldId="261"/>
        </pc:sldMkLst>
      </pc:sldChg>
      <pc:sldChg chg="del">
        <pc:chgData name="am i who" userId="4b6389a2c128101d" providerId="Windows Live" clId="Web-{04986F66-11D4-4A72-B952-EFFA9126EEB3}" dt="2020-08-05T06:58:07.063" v="11"/>
        <pc:sldMkLst>
          <pc:docMk/>
          <pc:sldMk cId="561749918" sldId="263"/>
        </pc:sldMkLst>
      </pc:sldChg>
      <pc:sldChg chg="del">
        <pc:chgData name="am i who" userId="4b6389a2c128101d" providerId="Windows Live" clId="Web-{04986F66-11D4-4A72-B952-EFFA9126EEB3}" dt="2020-08-05T06:58:07.063" v="9"/>
        <pc:sldMkLst>
          <pc:docMk/>
          <pc:sldMk cId="1740264147" sldId="264"/>
        </pc:sldMkLst>
      </pc:sldChg>
      <pc:sldChg chg="del">
        <pc:chgData name="am i who" userId="4b6389a2c128101d" providerId="Windows Live" clId="Web-{04986F66-11D4-4A72-B952-EFFA9126EEB3}" dt="2020-08-05T06:58:07.063" v="7"/>
        <pc:sldMkLst>
          <pc:docMk/>
          <pc:sldMk cId="1663886220" sldId="265"/>
        </pc:sldMkLst>
      </pc:sldChg>
      <pc:sldChg chg="del">
        <pc:chgData name="am i who" userId="4b6389a2c128101d" providerId="Windows Live" clId="Web-{04986F66-11D4-4A72-B952-EFFA9126EEB3}" dt="2020-08-05T06:58:07.063" v="5"/>
        <pc:sldMkLst>
          <pc:docMk/>
          <pc:sldMk cId="489388322" sldId="267"/>
        </pc:sldMkLst>
      </pc:sldChg>
      <pc:sldChg chg="del">
        <pc:chgData name="am i who" userId="4b6389a2c128101d" providerId="Windows Live" clId="Web-{04986F66-11D4-4A72-B952-EFFA9126EEB3}" dt="2020-08-05T06:58:07.063" v="2"/>
        <pc:sldMkLst>
          <pc:docMk/>
          <pc:sldMk cId="2124652501" sldId="268"/>
        </pc:sldMkLst>
      </pc:sldChg>
      <pc:sldChg chg="del">
        <pc:chgData name="am i who" userId="4b6389a2c128101d" providerId="Windows Live" clId="Web-{04986F66-11D4-4A72-B952-EFFA9126EEB3}" dt="2020-08-05T06:58:07.063" v="3"/>
        <pc:sldMkLst>
          <pc:docMk/>
          <pc:sldMk cId="1828707662" sldId="269"/>
        </pc:sldMkLst>
      </pc:sldChg>
      <pc:sldChg chg="del">
        <pc:chgData name="am i who" userId="4b6389a2c128101d" providerId="Windows Live" clId="Web-{04986F66-11D4-4A72-B952-EFFA9126EEB3}" dt="2020-08-05T06:58:07.063" v="4"/>
        <pc:sldMkLst>
          <pc:docMk/>
          <pc:sldMk cId="2680532981" sldId="270"/>
        </pc:sldMkLst>
      </pc:sldChg>
      <pc:sldChg chg="del">
        <pc:chgData name="am i who" userId="4b6389a2c128101d" providerId="Windows Live" clId="Web-{04986F66-11D4-4A72-B952-EFFA9126EEB3}" dt="2020-08-05T06:58:07.048" v="0"/>
        <pc:sldMkLst>
          <pc:docMk/>
          <pc:sldMk cId="2296158195" sldId="271"/>
        </pc:sldMkLst>
      </pc:sldChg>
      <pc:sldChg chg="del">
        <pc:chgData name="am i who" userId="4b6389a2c128101d" providerId="Windows Live" clId="Web-{04986F66-11D4-4A72-B952-EFFA9126EEB3}" dt="2020-08-05T06:58:07.048" v="1"/>
        <pc:sldMkLst>
          <pc:docMk/>
          <pc:sldMk cId="1026248315" sldId="272"/>
        </pc:sldMkLst>
      </pc:sldChg>
    </pc:docChg>
  </pc:docChgLst>
  <pc:docChgLst>
    <pc:chgData name="am i who" userId="4b6389a2c128101d" providerId="Windows Live" clId="Web-{888C0AB2-7E2D-4437-AF7F-93730ED5800B}"/>
    <pc:docChg chg="modSld sldOrd">
      <pc:chgData name="am i who" userId="4b6389a2c128101d" providerId="Windows Live" clId="Web-{888C0AB2-7E2D-4437-AF7F-93730ED5800B}" dt="2020-08-06T00:28:41.663" v="27"/>
      <pc:docMkLst>
        <pc:docMk/>
      </pc:docMkLst>
      <pc:sldChg chg="modSp">
        <pc:chgData name="am i who" userId="4b6389a2c128101d" providerId="Windows Live" clId="Web-{888C0AB2-7E2D-4437-AF7F-93730ED5800B}" dt="2020-08-06T00:28:21.304" v="26" actId="1076"/>
        <pc:sldMkLst>
          <pc:docMk/>
          <pc:sldMk cId="2710076900" sldId="274"/>
        </pc:sldMkLst>
        <pc:spChg chg="mod">
          <ac:chgData name="am i who" userId="4b6389a2c128101d" providerId="Windows Live" clId="Web-{888C0AB2-7E2D-4437-AF7F-93730ED5800B}" dt="2020-08-06T00:28:21.304" v="26" actId="1076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888C0AB2-7E2D-4437-AF7F-93730ED5800B}" dt="2020-08-06T00:26:18.506" v="2" actId="14100"/>
        <pc:sldMkLst>
          <pc:docMk/>
          <pc:sldMk cId="2999572607" sldId="280"/>
        </pc:sldMkLst>
        <pc:spChg chg="mod">
          <ac:chgData name="am i who" userId="4b6389a2c128101d" providerId="Windows Live" clId="Web-{888C0AB2-7E2D-4437-AF7F-93730ED5800B}" dt="2020-08-06T00:26:18.506" v="2" actId="14100"/>
          <ac:spMkLst>
            <pc:docMk/>
            <pc:sldMk cId="2999572607" sldId="280"/>
            <ac:spMk id="7" creationId="{43590295-E915-4A8B-A6B9-B723DA5D0C91}"/>
          </ac:spMkLst>
        </pc:spChg>
      </pc:sldChg>
      <pc:sldChg chg="ord">
        <pc:chgData name="am i who" userId="4b6389a2c128101d" providerId="Windows Live" clId="Web-{888C0AB2-7E2D-4437-AF7F-93730ED5800B}" dt="2020-08-06T00:28:41.663" v="27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536B4468-D34E-4B86-AA15-464BC44893C4}"/>
    <pc:docChg chg="delSld">
      <pc:chgData name="am i who" userId="4b6389a2c128101d" providerId="Windows Live" clId="Web-{536B4468-D34E-4B86-AA15-464BC44893C4}" dt="2020-08-06T02:47:05.566" v="44"/>
      <pc:docMkLst>
        <pc:docMk/>
      </pc:docMkLst>
      <pc:sldChg chg="del">
        <pc:chgData name="am i who" userId="4b6389a2c128101d" providerId="Windows Live" clId="Web-{536B4468-D34E-4B86-AA15-464BC44893C4}" dt="2020-08-06T02:47:05.473" v="15"/>
        <pc:sldMkLst>
          <pc:docMk/>
          <pc:sldMk cId="2219906467" sldId="259"/>
        </pc:sldMkLst>
      </pc:sldChg>
      <pc:sldChg chg="del">
        <pc:chgData name="am i who" userId="4b6389a2c128101d" providerId="Windows Live" clId="Web-{536B4468-D34E-4B86-AA15-464BC44893C4}" dt="2020-08-06T02:47:05.473" v="16"/>
        <pc:sldMkLst>
          <pc:docMk/>
          <pc:sldMk cId="3849473654" sldId="262"/>
        </pc:sldMkLst>
      </pc:sldChg>
      <pc:sldChg chg="del">
        <pc:chgData name="am i who" userId="4b6389a2c128101d" providerId="Windows Live" clId="Web-{536B4468-D34E-4B86-AA15-464BC44893C4}" dt="2020-08-06T02:47:05.566" v="36"/>
        <pc:sldMkLst>
          <pc:docMk/>
          <pc:sldMk cId="4057961244" sldId="263"/>
        </pc:sldMkLst>
      </pc:sldChg>
      <pc:sldChg chg="del">
        <pc:chgData name="am i who" userId="4b6389a2c128101d" providerId="Windows Live" clId="Web-{536B4468-D34E-4B86-AA15-464BC44893C4}" dt="2020-08-06T02:47:05.566" v="35"/>
        <pc:sldMkLst>
          <pc:docMk/>
          <pc:sldMk cId="2073256107" sldId="264"/>
        </pc:sldMkLst>
      </pc:sldChg>
      <pc:sldChg chg="del">
        <pc:chgData name="am i who" userId="4b6389a2c128101d" providerId="Windows Live" clId="Web-{536B4468-D34E-4B86-AA15-464BC44893C4}" dt="2020-08-06T02:47:05.551" v="34"/>
        <pc:sldMkLst>
          <pc:docMk/>
          <pc:sldMk cId="1912655741" sldId="265"/>
        </pc:sldMkLst>
      </pc:sldChg>
      <pc:sldChg chg="del">
        <pc:chgData name="am i who" userId="4b6389a2c128101d" providerId="Windows Live" clId="Web-{536B4468-D34E-4B86-AA15-464BC44893C4}" dt="2020-08-06T02:47:05.535" v="33"/>
        <pc:sldMkLst>
          <pc:docMk/>
          <pc:sldMk cId="3154985144" sldId="266"/>
        </pc:sldMkLst>
      </pc:sldChg>
      <pc:sldChg chg="del">
        <pc:chgData name="am i who" userId="4b6389a2c128101d" providerId="Windows Live" clId="Web-{536B4468-D34E-4B86-AA15-464BC44893C4}" dt="2020-08-06T02:47:05.535" v="31"/>
        <pc:sldMkLst>
          <pc:docMk/>
          <pc:sldMk cId="3073803895" sldId="267"/>
        </pc:sldMkLst>
      </pc:sldChg>
      <pc:sldChg chg="del">
        <pc:chgData name="am i who" userId="4b6389a2c128101d" providerId="Windows Live" clId="Web-{536B4468-D34E-4B86-AA15-464BC44893C4}" dt="2020-08-06T02:47:05.535" v="30"/>
        <pc:sldMkLst>
          <pc:docMk/>
          <pc:sldMk cId="2576384334" sldId="268"/>
        </pc:sldMkLst>
      </pc:sldChg>
      <pc:sldChg chg="del">
        <pc:chgData name="am i who" userId="4b6389a2c128101d" providerId="Windows Live" clId="Web-{536B4468-D34E-4B86-AA15-464BC44893C4}" dt="2020-08-06T02:47:05.535" v="29"/>
        <pc:sldMkLst>
          <pc:docMk/>
          <pc:sldMk cId="63994348" sldId="269"/>
        </pc:sldMkLst>
      </pc:sldChg>
      <pc:sldChg chg="del">
        <pc:chgData name="am i who" userId="4b6389a2c128101d" providerId="Windows Live" clId="Web-{536B4468-D34E-4B86-AA15-464BC44893C4}" dt="2020-08-06T02:47:05.473" v="20"/>
        <pc:sldMkLst>
          <pc:docMk/>
          <pc:sldMk cId="397126536" sldId="272"/>
        </pc:sldMkLst>
      </pc:sldChg>
      <pc:sldChg chg="del">
        <pc:chgData name="am i who" userId="4b6389a2c128101d" providerId="Windows Live" clId="Web-{536B4468-D34E-4B86-AA15-464BC44893C4}" dt="2020-08-06T02:47:05.473" v="19"/>
        <pc:sldMkLst>
          <pc:docMk/>
          <pc:sldMk cId="1911370494" sldId="273"/>
        </pc:sldMkLst>
      </pc:sldChg>
      <pc:sldChg chg="del">
        <pc:chgData name="am i who" userId="4b6389a2c128101d" providerId="Windows Live" clId="Web-{536B4468-D34E-4B86-AA15-464BC44893C4}" dt="2020-08-06T02:47:05.473" v="17"/>
        <pc:sldMkLst>
          <pc:docMk/>
          <pc:sldMk cId="2710076900" sldId="274"/>
        </pc:sldMkLst>
      </pc:sldChg>
      <pc:sldChg chg="del">
        <pc:chgData name="am i who" userId="4b6389a2c128101d" providerId="Windows Live" clId="Web-{536B4468-D34E-4B86-AA15-464BC44893C4}" dt="2020-08-06T02:47:05.535" v="32"/>
        <pc:sldMkLst>
          <pc:docMk/>
          <pc:sldMk cId="4084185801" sldId="275"/>
        </pc:sldMkLst>
      </pc:sldChg>
      <pc:sldChg chg="del">
        <pc:chgData name="am i who" userId="4b6389a2c128101d" providerId="Windows Live" clId="Web-{536B4468-D34E-4B86-AA15-464BC44893C4}" dt="2020-08-06T02:47:05.491" v="22"/>
        <pc:sldMkLst>
          <pc:docMk/>
          <pc:sldMk cId="1875122223" sldId="277"/>
        </pc:sldMkLst>
      </pc:sldChg>
      <pc:sldChg chg="del">
        <pc:chgData name="am i who" userId="4b6389a2c128101d" providerId="Windows Live" clId="Web-{536B4468-D34E-4B86-AA15-464BC44893C4}" dt="2020-08-06T02:47:05.519" v="28"/>
        <pc:sldMkLst>
          <pc:docMk/>
          <pc:sldMk cId="2797240672" sldId="278"/>
        </pc:sldMkLst>
      </pc:sldChg>
      <pc:sldChg chg="del">
        <pc:chgData name="am i who" userId="4b6389a2c128101d" providerId="Windows Live" clId="Web-{536B4468-D34E-4B86-AA15-464BC44893C4}" dt="2020-08-06T02:47:05.566" v="37"/>
        <pc:sldMkLst>
          <pc:docMk/>
          <pc:sldMk cId="2842782979" sldId="279"/>
        </pc:sldMkLst>
      </pc:sldChg>
      <pc:sldChg chg="del">
        <pc:chgData name="am i who" userId="4b6389a2c128101d" providerId="Windows Live" clId="Web-{536B4468-D34E-4B86-AA15-464BC44893C4}" dt="2020-08-06T02:47:05.491" v="24"/>
        <pc:sldMkLst>
          <pc:docMk/>
          <pc:sldMk cId="1147424483" sldId="281"/>
        </pc:sldMkLst>
      </pc:sldChg>
      <pc:sldChg chg="del">
        <pc:chgData name="am i who" userId="4b6389a2c128101d" providerId="Windows Live" clId="Web-{536B4468-D34E-4B86-AA15-464BC44893C4}" dt="2020-08-06T02:47:05.491" v="23"/>
        <pc:sldMkLst>
          <pc:docMk/>
          <pc:sldMk cId="2425502645" sldId="282"/>
        </pc:sldMkLst>
      </pc:sldChg>
      <pc:sldChg chg="del">
        <pc:chgData name="am i who" userId="4b6389a2c128101d" providerId="Windows Live" clId="Web-{536B4468-D34E-4B86-AA15-464BC44893C4}" dt="2020-08-06T02:47:05.519" v="27"/>
        <pc:sldMkLst>
          <pc:docMk/>
          <pc:sldMk cId="2705679793" sldId="283"/>
        </pc:sldMkLst>
      </pc:sldChg>
      <pc:sldChg chg="del">
        <pc:chgData name="am i who" userId="4b6389a2c128101d" providerId="Windows Live" clId="Web-{536B4468-D34E-4B86-AA15-464BC44893C4}" dt="2020-08-06T02:47:05.506" v="26"/>
        <pc:sldMkLst>
          <pc:docMk/>
          <pc:sldMk cId="1547325219" sldId="284"/>
        </pc:sldMkLst>
      </pc:sldChg>
      <pc:sldChg chg="del">
        <pc:chgData name="am i who" userId="4b6389a2c128101d" providerId="Windows Live" clId="Web-{536B4468-D34E-4B86-AA15-464BC44893C4}" dt="2020-08-06T02:46:56.880" v="0"/>
        <pc:sldMkLst>
          <pc:docMk/>
          <pc:sldMk cId="1721261076" sldId="286"/>
        </pc:sldMkLst>
      </pc:sldChg>
      <pc:sldChg chg="del">
        <pc:chgData name="am i who" userId="4b6389a2c128101d" providerId="Windows Live" clId="Web-{536B4468-D34E-4B86-AA15-464BC44893C4}" dt="2020-08-06T02:46:56.880" v="2"/>
        <pc:sldMkLst>
          <pc:docMk/>
          <pc:sldMk cId="1441281212" sldId="288"/>
        </pc:sldMkLst>
      </pc:sldChg>
      <pc:sldChg chg="del">
        <pc:chgData name="am i who" userId="4b6389a2c128101d" providerId="Windows Live" clId="Web-{536B4468-D34E-4B86-AA15-464BC44893C4}" dt="2020-08-06T02:46:56.880" v="1"/>
        <pc:sldMkLst>
          <pc:docMk/>
          <pc:sldMk cId="3388985403" sldId="289"/>
        </pc:sldMkLst>
      </pc:sldChg>
      <pc:sldChg chg="del">
        <pc:chgData name="am i who" userId="4b6389a2c128101d" providerId="Windows Live" clId="Web-{536B4468-D34E-4B86-AA15-464BC44893C4}" dt="2020-08-06T02:47:05.566" v="39"/>
        <pc:sldMkLst>
          <pc:docMk/>
          <pc:sldMk cId="3078442649" sldId="290"/>
        </pc:sldMkLst>
      </pc:sldChg>
      <pc:sldChg chg="del">
        <pc:chgData name="am i who" userId="4b6389a2c128101d" providerId="Windows Live" clId="Web-{536B4468-D34E-4B86-AA15-464BC44893C4}" dt="2020-08-06T02:47:05.566" v="44"/>
        <pc:sldMkLst>
          <pc:docMk/>
          <pc:sldMk cId="4131068715" sldId="291"/>
        </pc:sldMkLst>
      </pc:sldChg>
      <pc:sldChg chg="del">
        <pc:chgData name="am i who" userId="4b6389a2c128101d" providerId="Windows Live" clId="Web-{536B4468-D34E-4B86-AA15-464BC44893C4}" dt="2020-08-06T02:47:05.566" v="40"/>
        <pc:sldMkLst>
          <pc:docMk/>
          <pc:sldMk cId="1909256074" sldId="294"/>
        </pc:sldMkLst>
      </pc:sldChg>
      <pc:sldChg chg="del">
        <pc:chgData name="am i who" userId="4b6389a2c128101d" providerId="Windows Live" clId="Web-{536B4468-D34E-4B86-AA15-464BC44893C4}" dt="2020-08-06T02:47:05.566" v="41"/>
        <pc:sldMkLst>
          <pc:docMk/>
          <pc:sldMk cId="2112947111" sldId="295"/>
        </pc:sldMkLst>
      </pc:sldChg>
      <pc:sldChg chg="del">
        <pc:chgData name="am i who" userId="4b6389a2c128101d" providerId="Windows Live" clId="Web-{536B4468-D34E-4B86-AA15-464BC44893C4}" dt="2020-08-06T02:47:05.566" v="42"/>
        <pc:sldMkLst>
          <pc:docMk/>
          <pc:sldMk cId="2969773919" sldId="296"/>
        </pc:sldMkLst>
      </pc:sldChg>
      <pc:sldChg chg="del">
        <pc:chgData name="am i who" userId="4b6389a2c128101d" providerId="Windows Live" clId="Web-{536B4468-D34E-4B86-AA15-464BC44893C4}" dt="2020-08-06T02:47:05.566" v="43"/>
        <pc:sldMkLst>
          <pc:docMk/>
          <pc:sldMk cId="2384957181" sldId="297"/>
        </pc:sldMkLst>
      </pc:sldChg>
      <pc:sldChg chg="del">
        <pc:chgData name="am i who" userId="4b6389a2c128101d" providerId="Windows Live" clId="Web-{536B4468-D34E-4B86-AA15-464BC44893C4}" dt="2020-08-06T02:47:05.566" v="38"/>
        <pc:sldMkLst>
          <pc:docMk/>
          <pc:sldMk cId="1187995494" sldId="298"/>
        </pc:sldMkLst>
      </pc:sldChg>
      <pc:sldChg chg="del">
        <pc:chgData name="am i who" userId="4b6389a2c128101d" providerId="Windows Live" clId="Web-{536B4468-D34E-4B86-AA15-464BC44893C4}" dt="2020-08-06T02:47:05.457" v="14"/>
        <pc:sldMkLst>
          <pc:docMk/>
          <pc:sldMk cId="261664942" sldId="299"/>
        </pc:sldMkLst>
      </pc:sldChg>
      <pc:sldChg chg="del">
        <pc:chgData name="am i who" userId="4b6389a2c128101d" providerId="Windows Live" clId="Web-{536B4468-D34E-4B86-AA15-464BC44893C4}" dt="2020-08-06T02:47:05.491" v="21"/>
        <pc:sldMkLst>
          <pc:docMk/>
          <pc:sldMk cId="2263371809" sldId="300"/>
        </pc:sldMkLst>
      </pc:sldChg>
      <pc:sldChg chg="del">
        <pc:chgData name="am i who" userId="4b6389a2c128101d" providerId="Windows Live" clId="Web-{536B4468-D34E-4B86-AA15-464BC44893C4}" dt="2020-08-06T02:47:05.457" v="13"/>
        <pc:sldMkLst>
          <pc:docMk/>
          <pc:sldMk cId="1863344234" sldId="301"/>
        </pc:sldMkLst>
      </pc:sldChg>
      <pc:sldChg chg="del">
        <pc:chgData name="am i who" userId="4b6389a2c128101d" providerId="Windows Live" clId="Web-{536B4468-D34E-4B86-AA15-464BC44893C4}" dt="2020-08-06T02:47:05.441" v="4"/>
        <pc:sldMkLst>
          <pc:docMk/>
          <pc:sldMk cId="237129743" sldId="303"/>
        </pc:sldMkLst>
      </pc:sldChg>
      <pc:sldChg chg="del">
        <pc:chgData name="am i who" userId="4b6389a2c128101d" providerId="Windows Live" clId="Web-{536B4468-D34E-4B86-AA15-464BC44893C4}" dt="2020-08-06T02:47:05.441" v="3"/>
        <pc:sldMkLst>
          <pc:docMk/>
          <pc:sldMk cId="4192016793" sldId="304"/>
        </pc:sldMkLst>
      </pc:sldChg>
      <pc:sldChg chg="del">
        <pc:chgData name="am i who" userId="4b6389a2c128101d" providerId="Windows Live" clId="Web-{536B4468-D34E-4B86-AA15-464BC44893C4}" dt="2020-08-06T02:47:05.441" v="5"/>
        <pc:sldMkLst>
          <pc:docMk/>
          <pc:sldMk cId="2141832839" sldId="305"/>
        </pc:sldMkLst>
      </pc:sldChg>
      <pc:sldChg chg="del">
        <pc:chgData name="am i who" userId="4b6389a2c128101d" providerId="Windows Live" clId="Web-{536B4468-D34E-4B86-AA15-464BC44893C4}" dt="2020-08-06T02:47:05.457" v="12"/>
        <pc:sldMkLst>
          <pc:docMk/>
          <pc:sldMk cId="2082298840" sldId="306"/>
        </pc:sldMkLst>
      </pc:sldChg>
      <pc:sldChg chg="del">
        <pc:chgData name="am i who" userId="4b6389a2c128101d" providerId="Windows Live" clId="Web-{536B4468-D34E-4B86-AA15-464BC44893C4}" dt="2020-08-06T02:47:05.457" v="7"/>
        <pc:sldMkLst>
          <pc:docMk/>
          <pc:sldMk cId="1653469893" sldId="307"/>
        </pc:sldMkLst>
      </pc:sldChg>
      <pc:sldChg chg="del">
        <pc:chgData name="am i who" userId="4b6389a2c128101d" providerId="Windows Live" clId="Web-{536B4468-D34E-4B86-AA15-464BC44893C4}" dt="2020-08-06T02:47:05.457" v="11"/>
        <pc:sldMkLst>
          <pc:docMk/>
          <pc:sldMk cId="1808782627" sldId="308"/>
        </pc:sldMkLst>
      </pc:sldChg>
      <pc:sldChg chg="del">
        <pc:chgData name="am i who" userId="4b6389a2c128101d" providerId="Windows Live" clId="Web-{536B4468-D34E-4B86-AA15-464BC44893C4}" dt="2020-08-06T02:47:05.457" v="10"/>
        <pc:sldMkLst>
          <pc:docMk/>
          <pc:sldMk cId="419601503" sldId="309"/>
        </pc:sldMkLst>
      </pc:sldChg>
      <pc:sldChg chg="del">
        <pc:chgData name="am i who" userId="4b6389a2c128101d" providerId="Windows Live" clId="Web-{536B4468-D34E-4B86-AA15-464BC44893C4}" dt="2020-08-06T02:47:05.457" v="9"/>
        <pc:sldMkLst>
          <pc:docMk/>
          <pc:sldMk cId="903924056" sldId="310"/>
        </pc:sldMkLst>
      </pc:sldChg>
      <pc:sldChg chg="del">
        <pc:chgData name="am i who" userId="4b6389a2c128101d" providerId="Windows Live" clId="Web-{536B4468-D34E-4B86-AA15-464BC44893C4}" dt="2020-08-06T02:47:05.457" v="8"/>
        <pc:sldMkLst>
          <pc:docMk/>
          <pc:sldMk cId="3948128700" sldId="311"/>
        </pc:sldMkLst>
      </pc:sldChg>
      <pc:sldChg chg="del">
        <pc:chgData name="am i who" userId="4b6389a2c128101d" providerId="Windows Live" clId="Web-{536B4468-D34E-4B86-AA15-464BC44893C4}" dt="2020-08-06T02:47:05.441" v="6"/>
        <pc:sldMkLst>
          <pc:docMk/>
          <pc:sldMk cId="1934290548" sldId="312"/>
        </pc:sldMkLst>
      </pc:sldChg>
      <pc:sldChg chg="del">
        <pc:chgData name="am i who" userId="4b6389a2c128101d" providerId="Windows Live" clId="Web-{536B4468-D34E-4B86-AA15-464BC44893C4}" dt="2020-08-06T02:47:05.506" v="25"/>
        <pc:sldMkLst>
          <pc:docMk/>
          <pc:sldMk cId="1237982525" sldId="313"/>
        </pc:sldMkLst>
      </pc:sldChg>
      <pc:sldChg chg="del">
        <pc:chgData name="am i who" userId="4b6389a2c128101d" providerId="Windows Live" clId="Web-{536B4468-D34E-4B86-AA15-464BC44893C4}" dt="2020-08-06T02:47:05.473" v="18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90EE85C4-DE70-4FB9-8B5A-DBC1666E84E4}"/>
    <pc:docChg chg="modSld">
      <pc:chgData name="am i who" userId="4b6389a2c128101d" providerId="Windows Live" clId="Web-{90EE85C4-DE70-4FB9-8B5A-DBC1666E84E4}" dt="2020-08-15T14:23:30.138" v="2" actId="20577"/>
      <pc:docMkLst>
        <pc:docMk/>
      </pc:docMkLst>
      <pc:sldChg chg="modSp">
        <pc:chgData name="am i who" userId="4b6389a2c128101d" providerId="Windows Live" clId="Web-{90EE85C4-DE70-4FB9-8B5A-DBC1666E84E4}" dt="2020-08-15T14:23:29.622" v="0" actId="20577"/>
        <pc:sldMkLst>
          <pc:docMk/>
          <pc:sldMk cId="2999572607" sldId="280"/>
        </pc:sldMkLst>
        <pc:spChg chg="mod">
          <ac:chgData name="am i who" userId="4b6389a2c128101d" providerId="Windows Live" clId="Web-{90EE85C4-DE70-4FB9-8B5A-DBC1666E84E4}" dt="2020-08-15T14:23:29.622" v="0" actId="20577"/>
          <ac:spMkLst>
            <pc:docMk/>
            <pc:sldMk cId="2999572607" sldId="280"/>
            <ac:spMk id="9" creationId="{87CA08AB-2A77-4A66-AD9F-2F1408C0FDE3}"/>
          </ac:spMkLst>
        </pc:spChg>
      </pc:sldChg>
    </pc:docChg>
  </pc:docChgLst>
  <pc:docChgLst>
    <pc:chgData name="am i who" userId="4b6389a2c128101d" providerId="Windows Live" clId="Web-{55E0F3A8-C3ED-415F-FDA5-F5D76D544F7D}"/>
    <pc:docChg chg="addSld delSld modSld sldOrd">
      <pc:chgData name="am i who" userId="4b6389a2c128101d" providerId="Windows Live" clId="Web-{55E0F3A8-C3ED-415F-FDA5-F5D76D544F7D}" dt="2020-09-15T07:30:18.072" v="239"/>
      <pc:docMkLst>
        <pc:docMk/>
      </pc:docMkLst>
      <pc:sldChg chg="modSp">
        <pc:chgData name="am i who" userId="4b6389a2c128101d" providerId="Windows Live" clId="Web-{55E0F3A8-C3ED-415F-FDA5-F5D76D544F7D}" dt="2020-09-15T06:42:08.271" v="107" actId="20577"/>
        <pc:sldMkLst>
          <pc:docMk/>
          <pc:sldMk cId="2486507334" sldId="308"/>
        </pc:sldMkLst>
        <pc:spChg chg="mod">
          <ac:chgData name="am i who" userId="4b6389a2c128101d" providerId="Windows Live" clId="Web-{55E0F3A8-C3ED-415F-FDA5-F5D76D544F7D}" dt="2020-09-15T06:42:08.271" v="10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ord">
        <pc:chgData name="am i who" userId="4b6389a2c128101d" providerId="Windows Live" clId="Web-{55E0F3A8-C3ED-415F-FDA5-F5D76D544F7D}" dt="2020-09-15T06:27:31.671" v="48"/>
        <pc:sldMkLst>
          <pc:docMk/>
          <pc:sldMk cId="708119691" sldId="387"/>
        </pc:sldMkLst>
      </pc:sldChg>
      <pc:sldChg chg="delSp">
        <pc:chgData name="am i who" userId="4b6389a2c128101d" providerId="Windows Live" clId="Web-{55E0F3A8-C3ED-415F-FDA5-F5D76D544F7D}" dt="2020-09-15T06:24:52.123" v="44"/>
        <pc:sldMkLst>
          <pc:docMk/>
          <pc:sldMk cId="1768742536" sldId="388"/>
        </pc:sldMkLst>
        <pc:spChg chg="del">
          <ac:chgData name="am i who" userId="4b6389a2c128101d" providerId="Windows Live" clId="Web-{55E0F3A8-C3ED-415F-FDA5-F5D76D544F7D}" dt="2020-09-15T06:24:52.123" v="44"/>
          <ac:spMkLst>
            <pc:docMk/>
            <pc:sldMk cId="1768742536" sldId="388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4:55.842" v="45"/>
        <pc:sldMkLst>
          <pc:docMk/>
          <pc:sldMk cId="2664844094" sldId="389"/>
        </pc:sldMkLst>
        <pc:spChg chg="del">
          <ac:chgData name="am i who" userId="4b6389a2c128101d" providerId="Windows Live" clId="Web-{55E0F3A8-C3ED-415F-FDA5-F5D76D544F7D}" dt="2020-09-15T06:24:55.842" v="45"/>
          <ac:spMkLst>
            <pc:docMk/>
            <pc:sldMk cId="2664844094" sldId="389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5:00.326" v="46"/>
        <pc:sldMkLst>
          <pc:docMk/>
          <pc:sldMk cId="1604996318" sldId="390"/>
        </pc:sldMkLst>
        <pc:spChg chg="del">
          <ac:chgData name="am i who" userId="4b6389a2c128101d" providerId="Windows Live" clId="Web-{55E0F3A8-C3ED-415F-FDA5-F5D76D544F7D}" dt="2020-09-15T06:25:00.326" v="46"/>
          <ac:spMkLst>
            <pc:docMk/>
            <pc:sldMk cId="1604996318" sldId="390"/>
            <ac:spMk id="4" creationId="{00000000-0000-0000-0000-000000000000}"/>
          </ac:spMkLst>
        </pc:spChg>
      </pc:sldChg>
      <pc:sldChg chg="delSp">
        <pc:chgData name="am i who" userId="4b6389a2c128101d" providerId="Windows Live" clId="Web-{55E0F3A8-C3ED-415F-FDA5-F5D76D544F7D}" dt="2020-09-15T06:24:47.795" v="43"/>
        <pc:sldMkLst>
          <pc:docMk/>
          <pc:sldMk cId="2610684770" sldId="391"/>
        </pc:sldMkLst>
        <pc:spChg chg="del">
          <ac:chgData name="am i who" userId="4b6389a2c128101d" providerId="Windows Live" clId="Web-{55E0F3A8-C3ED-415F-FDA5-F5D76D544F7D}" dt="2020-09-15T06:24:47.795" v="43"/>
          <ac:spMkLst>
            <pc:docMk/>
            <pc:sldMk cId="2610684770" sldId="391"/>
            <ac:spMk id="4" creationId="{00000000-0000-0000-0000-000000000000}"/>
          </ac:spMkLst>
        </pc:spChg>
      </pc:sldChg>
      <pc:sldChg chg="addSp delSp modSp">
        <pc:chgData name="am i who" userId="4b6389a2c128101d" providerId="Windows Live" clId="Web-{55E0F3A8-C3ED-415F-FDA5-F5D76D544F7D}" dt="2020-09-15T06:15:43.635" v="24" actId="1076"/>
        <pc:sldMkLst>
          <pc:docMk/>
          <pc:sldMk cId="2900719143" sldId="395"/>
        </pc:sldMkLst>
        <pc:spChg chg="add mod">
          <ac:chgData name="am i who" userId="4b6389a2c128101d" providerId="Windows Live" clId="Web-{55E0F3A8-C3ED-415F-FDA5-F5D76D544F7D}" dt="2020-09-15T06:15:43.635" v="24" actId="1076"/>
          <ac:spMkLst>
            <pc:docMk/>
            <pc:sldMk cId="2900719143" sldId="395"/>
            <ac:spMk id="6" creationId="{21BAD0D7-2C98-4D77-97FD-BC8772DB87D1}"/>
          </ac:spMkLst>
        </pc:spChg>
        <pc:picChg chg="add del mod">
          <ac:chgData name="am i who" userId="4b6389a2c128101d" providerId="Windows Live" clId="Web-{55E0F3A8-C3ED-415F-FDA5-F5D76D544F7D}" dt="2020-09-15T06:13:46.228" v="1"/>
          <ac:picMkLst>
            <pc:docMk/>
            <pc:sldMk cId="2900719143" sldId="395"/>
            <ac:picMk id="3" creationId="{D72FAFEA-F4D4-44FA-A64D-36308A069355}"/>
          </ac:picMkLst>
        </pc:picChg>
        <pc:picChg chg="del">
          <ac:chgData name="am i who" userId="4b6389a2c128101d" providerId="Windows Live" clId="Web-{55E0F3A8-C3ED-415F-FDA5-F5D76D544F7D}" dt="2020-09-15T06:14:10.462" v="3"/>
          <ac:picMkLst>
            <pc:docMk/>
            <pc:sldMk cId="2900719143" sldId="395"/>
            <ac:picMk id="4" creationId="{3D6DF62F-5263-4A43-B8AE-4A6A53478FC3}"/>
          </ac:picMkLst>
        </pc:picChg>
        <pc:picChg chg="add mod">
          <ac:chgData name="am i who" userId="4b6389a2c128101d" providerId="Windows Live" clId="Web-{55E0F3A8-C3ED-415F-FDA5-F5D76D544F7D}" dt="2020-09-15T06:14:34.634" v="7" actId="1076"/>
          <ac:picMkLst>
            <pc:docMk/>
            <pc:sldMk cId="2900719143" sldId="395"/>
            <ac:picMk id="5" creationId="{7C28717E-2673-43E4-9704-DC8CCEB22365}"/>
          </ac:picMkLst>
        </pc:picChg>
      </pc:sldChg>
      <pc:sldChg chg="ord">
        <pc:chgData name="am i who" userId="4b6389a2c128101d" providerId="Windows Live" clId="Web-{55E0F3A8-C3ED-415F-FDA5-F5D76D544F7D}" dt="2020-09-15T06:27:31.671" v="47"/>
        <pc:sldMkLst>
          <pc:docMk/>
          <pc:sldMk cId="3070888112" sldId="396"/>
        </pc:sldMkLst>
      </pc:sldChg>
      <pc:sldChg chg="addSp delSp modSp add replId">
        <pc:chgData name="am i who" userId="4b6389a2c128101d" providerId="Windows Live" clId="Web-{55E0F3A8-C3ED-415F-FDA5-F5D76D544F7D}" dt="2020-09-15T06:22:21.966" v="40" actId="20577"/>
        <pc:sldMkLst>
          <pc:docMk/>
          <pc:sldMk cId="852389905" sldId="398"/>
        </pc:sldMkLst>
        <pc:spChg chg="mod">
          <ac:chgData name="am i who" userId="4b6389a2c128101d" providerId="Windows Live" clId="Web-{55E0F3A8-C3ED-415F-FDA5-F5D76D544F7D}" dt="2020-09-15T06:22:21.966" v="40" actId="20577"/>
          <ac:spMkLst>
            <pc:docMk/>
            <pc:sldMk cId="852389905" sldId="398"/>
            <ac:spMk id="2" creationId="{00000000-0000-0000-0000-000000000000}"/>
          </ac:spMkLst>
        </pc:spChg>
        <pc:picChg chg="add mod">
          <ac:chgData name="am i who" userId="4b6389a2c128101d" providerId="Windows Live" clId="Web-{55E0F3A8-C3ED-415F-FDA5-F5D76D544F7D}" dt="2020-09-15T06:16:53.448" v="31" actId="1076"/>
          <ac:picMkLst>
            <pc:docMk/>
            <pc:sldMk cId="852389905" sldId="398"/>
            <ac:picMk id="3" creationId="{AB7BC3F7-8C0A-4ADF-9601-6455F4FF2254}"/>
          </ac:picMkLst>
        </pc:picChg>
        <pc:picChg chg="del">
          <ac:chgData name="am i who" userId="4b6389a2c128101d" providerId="Windows Live" clId="Web-{55E0F3A8-C3ED-415F-FDA5-F5D76D544F7D}" dt="2020-09-15T06:16:16.260" v="27"/>
          <ac:picMkLst>
            <pc:docMk/>
            <pc:sldMk cId="852389905" sldId="398"/>
            <ac:picMk id="5" creationId="{7C28717E-2673-43E4-9704-DC8CCEB22365}"/>
          </ac:picMkLst>
        </pc:picChg>
      </pc:sldChg>
      <pc:sldChg chg="delSp add del replId">
        <pc:chgData name="am i who" userId="4b6389a2c128101d" providerId="Windows Live" clId="Web-{55E0F3A8-C3ED-415F-FDA5-F5D76D544F7D}" dt="2020-09-15T06:15:49.260" v="25"/>
        <pc:sldMkLst>
          <pc:docMk/>
          <pc:sldMk cId="1467536740" sldId="398"/>
        </pc:sldMkLst>
        <pc:picChg chg="del">
          <ac:chgData name="am i who" userId="4b6389a2c128101d" providerId="Windows Live" clId="Web-{55E0F3A8-C3ED-415F-FDA5-F5D76D544F7D}" dt="2020-09-15T06:14:49.962" v="8"/>
          <ac:picMkLst>
            <pc:docMk/>
            <pc:sldMk cId="1467536740" sldId="398"/>
            <ac:picMk id="4" creationId="{3D6DF62F-5263-4A43-B8AE-4A6A53478FC3}"/>
          </ac:picMkLst>
        </pc:picChg>
      </pc:sldChg>
      <pc:sldChg chg="addSp delSp modSp add replId">
        <pc:chgData name="am i who" userId="4b6389a2c128101d" providerId="Windows Live" clId="Web-{55E0F3A8-C3ED-415F-FDA5-F5D76D544F7D}" dt="2020-09-15T06:22:22.122" v="42" actId="20577"/>
        <pc:sldMkLst>
          <pc:docMk/>
          <pc:sldMk cId="2437969924" sldId="399"/>
        </pc:sldMkLst>
        <pc:spChg chg="mod">
          <ac:chgData name="am i who" userId="4b6389a2c128101d" providerId="Windows Live" clId="Web-{55E0F3A8-C3ED-415F-FDA5-F5D76D544F7D}" dt="2020-09-15T06:22:22.122" v="42" actId="20577"/>
          <ac:spMkLst>
            <pc:docMk/>
            <pc:sldMk cId="2437969924" sldId="399"/>
            <ac:spMk id="2" creationId="{00000000-0000-0000-0000-000000000000}"/>
          </ac:spMkLst>
        </pc:spChg>
        <pc:picChg chg="del">
          <ac:chgData name="am i who" userId="4b6389a2c128101d" providerId="Windows Live" clId="Web-{55E0F3A8-C3ED-415F-FDA5-F5D76D544F7D}" dt="2020-09-15T06:22:20.762" v="34"/>
          <ac:picMkLst>
            <pc:docMk/>
            <pc:sldMk cId="2437969924" sldId="399"/>
            <ac:picMk id="3" creationId="{AB7BC3F7-8C0A-4ADF-9601-6455F4FF2254}"/>
          </ac:picMkLst>
        </pc:picChg>
        <pc:picChg chg="add mod">
          <ac:chgData name="am i who" userId="4b6389a2c128101d" providerId="Windows Live" clId="Web-{55E0F3A8-C3ED-415F-FDA5-F5D76D544F7D}" dt="2020-09-15T06:22:21.887" v="38" actId="1076"/>
          <ac:picMkLst>
            <pc:docMk/>
            <pc:sldMk cId="2437969924" sldId="399"/>
            <ac:picMk id="4" creationId="{1D80A435-6517-43C9-B9D4-79027F7B9651}"/>
          </ac:picMkLst>
        </pc:picChg>
      </pc:sldChg>
      <pc:sldChg chg="add">
        <pc:chgData name="am i who" userId="4b6389a2c128101d" providerId="Windows Live" clId="Web-{55E0F3A8-C3ED-415F-FDA5-F5D76D544F7D}" dt="2020-09-15T06:30:08.688" v="49"/>
        <pc:sldMkLst>
          <pc:docMk/>
          <pc:sldMk cId="1834362538" sldId="400"/>
        </pc:sldMkLst>
      </pc:sldChg>
      <pc:sldChg chg="delSp modSp add replId">
        <pc:chgData name="am i who" userId="4b6389a2c128101d" providerId="Windows Live" clId="Web-{55E0F3A8-C3ED-415F-FDA5-F5D76D544F7D}" dt="2020-09-15T06:31:57.298" v="59"/>
        <pc:sldMkLst>
          <pc:docMk/>
          <pc:sldMk cId="136326363" sldId="401"/>
        </pc:sldMkLst>
        <pc:spChg chg="mod">
          <ac:chgData name="am i who" userId="4b6389a2c128101d" providerId="Windows Live" clId="Web-{55E0F3A8-C3ED-415F-FDA5-F5D76D544F7D}" dt="2020-09-15T06:31:56.688" v="58" actId="20577"/>
          <ac:spMkLst>
            <pc:docMk/>
            <pc:sldMk cId="136326363" sldId="401"/>
            <ac:spMk id="2" creationId="{00000000-0000-0000-0000-000000000000}"/>
          </ac:spMkLst>
        </pc:spChg>
        <pc:spChg chg="del">
          <ac:chgData name="am i who" userId="4b6389a2c128101d" providerId="Windows Live" clId="Web-{55E0F3A8-C3ED-415F-FDA5-F5D76D544F7D}" dt="2020-09-15T06:31:57.298" v="59"/>
          <ac:spMkLst>
            <pc:docMk/>
            <pc:sldMk cId="136326363" sldId="401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6:31:40.954" v="51"/>
          <ac:picMkLst>
            <pc:docMk/>
            <pc:sldMk cId="136326363" sldId="401"/>
            <ac:picMk id="4" creationId="{1D80A435-6517-43C9-B9D4-79027F7B965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2:42.626" v="64" actId="14100"/>
        <pc:sldMkLst>
          <pc:docMk/>
          <pc:sldMk cId="1011158921" sldId="402"/>
        </pc:sldMkLst>
        <pc:picChg chg="add mod">
          <ac:chgData name="am i who" userId="4b6389a2c128101d" providerId="Windows Live" clId="Web-{55E0F3A8-C3ED-415F-FDA5-F5D76D544F7D}" dt="2020-09-15T06:32:42.626" v="64" actId="14100"/>
          <ac:picMkLst>
            <pc:docMk/>
            <pc:sldMk cId="1011158921" sldId="402"/>
            <ac:picMk id="3" creationId="{B826F119-B5E6-463A-8F7D-CB0CD44D07D2}"/>
          </ac:picMkLst>
        </pc:picChg>
        <pc:picChg chg="del">
          <ac:chgData name="am i who" userId="4b6389a2c128101d" providerId="Windows Live" clId="Web-{55E0F3A8-C3ED-415F-FDA5-F5D76D544F7D}" dt="2020-09-15T06:32:30.595" v="61"/>
          <ac:picMkLst>
            <pc:docMk/>
            <pc:sldMk cId="1011158921" sldId="402"/>
            <ac:picMk id="4" creationId="{1D80A435-6517-43C9-B9D4-79027F7B965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3:39.845" v="70" actId="1076"/>
        <pc:sldMkLst>
          <pc:docMk/>
          <pc:sldMk cId="2760591589" sldId="403"/>
        </pc:sldMkLst>
        <pc:picChg chg="del">
          <ac:chgData name="am i who" userId="4b6389a2c128101d" providerId="Windows Live" clId="Web-{55E0F3A8-C3ED-415F-FDA5-F5D76D544F7D}" dt="2020-09-15T06:33:02.814" v="66"/>
          <ac:picMkLst>
            <pc:docMk/>
            <pc:sldMk cId="2760591589" sldId="403"/>
            <ac:picMk id="3" creationId="{B826F119-B5E6-463A-8F7D-CB0CD44D07D2}"/>
          </ac:picMkLst>
        </pc:picChg>
        <pc:picChg chg="add mod">
          <ac:chgData name="am i who" userId="4b6389a2c128101d" providerId="Windows Live" clId="Web-{55E0F3A8-C3ED-415F-FDA5-F5D76D544F7D}" dt="2020-09-15T06:33:39.845" v="70" actId="1076"/>
          <ac:picMkLst>
            <pc:docMk/>
            <pc:sldMk cId="2760591589" sldId="403"/>
            <ac:picMk id="4" creationId="{8A1E4732-980F-4A89-92AC-E66C02EB681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37:17.566" v="77" actId="1076"/>
        <pc:sldMkLst>
          <pc:docMk/>
          <pc:sldMk cId="488646734" sldId="404"/>
        </pc:sldMkLst>
        <pc:picChg chg="add mod">
          <ac:chgData name="am i who" userId="4b6389a2c128101d" providerId="Windows Live" clId="Web-{55E0F3A8-C3ED-415F-FDA5-F5D76D544F7D}" dt="2020-09-15T06:37:17.566" v="77" actId="1076"/>
          <ac:picMkLst>
            <pc:docMk/>
            <pc:sldMk cId="488646734" sldId="404"/>
            <ac:picMk id="3" creationId="{B5530880-832C-4F36-911A-1C77793C0905}"/>
          </ac:picMkLst>
        </pc:picChg>
        <pc:picChg chg="del">
          <ac:chgData name="am i who" userId="4b6389a2c128101d" providerId="Windows Live" clId="Web-{55E0F3A8-C3ED-415F-FDA5-F5D76D544F7D}" dt="2020-09-15T06:37:17.144" v="72"/>
          <ac:picMkLst>
            <pc:docMk/>
            <pc:sldMk cId="488646734" sldId="404"/>
            <ac:picMk id="4" creationId="{8A1E4732-980F-4A89-92AC-E66C02EB6811}"/>
          </ac:picMkLst>
        </pc:picChg>
      </pc:sldChg>
      <pc:sldChg chg="addSp delSp modSp add replId">
        <pc:chgData name="am i who" userId="4b6389a2c128101d" providerId="Windows Live" clId="Web-{55E0F3A8-C3ED-415F-FDA5-F5D76D544F7D}" dt="2020-09-15T06:45:24.069" v="139" actId="1076"/>
        <pc:sldMkLst>
          <pc:docMk/>
          <pc:sldMk cId="708170763" sldId="405"/>
        </pc:sldMkLst>
        <pc:spChg chg="mod">
          <ac:chgData name="am i who" userId="4b6389a2c128101d" providerId="Windows Live" clId="Web-{55E0F3A8-C3ED-415F-FDA5-F5D76D544F7D}" dt="2020-09-15T06:43:29.928" v="120" actId="20577"/>
          <ac:spMkLst>
            <pc:docMk/>
            <pc:sldMk cId="708170763" sldId="405"/>
            <ac:spMk id="2" creationId="{00000000-0000-0000-0000-000000000000}"/>
          </ac:spMkLst>
        </pc:spChg>
        <pc:spChg chg="del">
          <ac:chgData name="am i who" userId="4b6389a2c128101d" providerId="Windows Live" clId="Web-{55E0F3A8-C3ED-415F-FDA5-F5D76D544F7D}" dt="2020-09-15T06:40:24.192" v="79"/>
          <ac:spMkLst>
            <pc:docMk/>
            <pc:sldMk cId="708170763" sldId="405"/>
            <ac:spMk id="6" creationId="{21BAD0D7-2C98-4D77-97FD-BC8772DB87D1}"/>
          </ac:spMkLst>
        </pc:spChg>
        <pc:spChg chg="add mod">
          <ac:chgData name="am i who" userId="4b6389a2c128101d" providerId="Windows Live" clId="Web-{55E0F3A8-C3ED-415F-FDA5-F5D76D544F7D}" dt="2020-09-15T06:45:24.069" v="139" actId="1076"/>
          <ac:spMkLst>
            <pc:docMk/>
            <pc:sldMk cId="708170763" sldId="405"/>
            <ac:spMk id="7" creationId="{A8D979F1-A13C-46C7-BE49-5B19C59F2A86}"/>
          </ac:spMkLst>
        </pc:spChg>
        <pc:picChg chg="add mod">
          <ac:chgData name="am i who" userId="4b6389a2c128101d" providerId="Windows Live" clId="Web-{55E0F3A8-C3ED-415F-FDA5-F5D76D544F7D}" dt="2020-09-15T06:40:32.411" v="84" actId="1076"/>
          <ac:picMkLst>
            <pc:docMk/>
            <pc:sldMk cId="708170763" sldId="405"/>
            <ac:picMk id="3" creationId="{C4FDE732-C922-4DD5-B341-8FBFBB44B5D3}"/>
          </ac:picMkLst>
        </pc:picChg>
        <pc:picChg chg="del">
          <ac:chgData name="am i who" userId="4b6389a2c128101d" providerId="Windows Live" clId="Web-{55E0F3A8-C3ED-415F-FDA5-F5D76D544F7D}" dt="2020-09-15T06:40:28.817" v="80"/>
          <ac:picMkLst>
            <pc:docMk/>
            <pc:sldMk cId="708170763" sldId="405"/>
            <ac:picMk id="4" creationId="{8A1E4732-980F-4A89-92AC-E66C02EB6811}"/>
          </ac:picMkLst>
        </pc:picChg>
        <pc:picChg chg="add mod">
          <ac:chgData name="am i who" userId="4b6389a2c128101d" providerId="Windows Live" clId="Web-{55E0F3A8-C3ED-415F-FDA5-F5D76D544F7D}" dt="2020-09-15T06:45:21.741" v="138" actId="1076"/>
          <ac:picMkLst>
            <pc:docMk/>
            <pc:sldMk cId="708170763" sldId="405"/>
            <ac:picMk id="5" creationId="{0BCDAC6A-47A5-4CC4-8756-55CED68511C8}"/>
          </ac:picMkLst>
        </pc:picChg>
      </pc:sldChg>
      <pc:sldChg chg="addSp delSp modSp add replId">
        <pc:chgData name="am i who" userId="4b6389a2c128101d" providerId="Windows Live" clId="Web-{55E0F3A8-C3ED-415F-FDA5-F5D76D544F7D}" dt="2020-09-15T06:53:52.307" v="149" actId="14100"/>
        <pc:sldMkLst>
          <pc:docMk/>
          <pc:sldMk cId="360636953" sldId="406"/>
        </pc:sldMkLst>
        <pc:spChg chg="mod">
          <ac:chgData name="am i who" userId="4b6389a2c128101d" providerId="Windows Live" clId="Web-{55E0F3A8-C3ED-415F-FDA5-F5D76D544F7D}" dt="2020-09-15T06:47:08.945" v="144" actId="20577"/>
          <ac:spMkLst>
            <pc:docMk/>
            <pc:sldMk cId="360636953" sldId="406"/>
            <ac:spMk id="2" creationId="{00000000-0000-0000-0000-000000000000}"/>
          </ac:spMkLst>
        </pc:spChg>
        <pc:picChg chg="add mod">
          <ac:chgData name="am i who" userId="4b6389a2c128101d" providerId="Windows Live" clId="Web-{55E0F3A8-C3ED-415F-FDA5-F5D76D544F7D}" dt="2020-09-15T06:53:52.307" v="149" actId="14100"/>
          <ac:picMkLst>
            <pc:docMk/>
            <pc:sldMk cId="360636953" sldId="406"/>
            <ac:picMk id="3" creationId="{BA5DB676-00C5-4CA7-957B-91128023B638}"/>
          </ac:picMkLst>
        </pc:picChg>
        <pc:picChg chg="del">
          <ac:chgData name="am i who" userId="4b6389a2c128101d" providerId="Windows Live" clId="Web-{55E0F3A8-C3ED-415F-FDA5-F5D76D544F7D}" dt="2020-09-15T06:47:08.914" v="143"/>
          <ac:picMkLst>
            <pc:docMk/>
            <pc:sldMk cId="360636953" sldId="406"/>
            <ac:picMk id="4" creationId="{8A1E4732-980F-4A89-92AC-E66C02EB6811}"/>
          </ac:picMkLst>
        </pc:picChg>
      </pc:sldChg>
      <pc:sldChg chg="add del replId">
        <pc:chgData name="am i who" userId="4b6389a2c128101d" providerId="Windows Live" clId="Web-{55E0F3A8-C3ED-415F-FDA5-F5D76D544F7D}" dt="2020-09-15T06:46:24.866" v="141"/>
        <pc:sldMkLst>
          <pc:docMk/>
          <pc:sldMk cId="3904641043" sldId="406"/>
        </pc:sldMkLst>
      </pc:sldChg>
      <pc:sldChg chg="addSp delSp modSp add replId">
        <pc:chgData name="am i who" userId="4b6389a2c128101d" providerId="Windows Live" clId="Web-{55E0F3A8-C3ED-415F-FDA5-F5D76D544F7D}" dt="2020-09-15T06:58:24.309" v="155" actId="1076"/>
        <pc:sldMkLst>
          <pc:docMk/>
          <pc:sldMk cId="2264876042" sldId="407"/>
        </pc:sldMkLst>
        <pc:picChg chg="del">
          <ac:chgData name="am i who" userId="4b6389a2c128101d" providerId="Windows Live" clId="Web-{55E0F3A8-C3ED-415F-FDA5-F5D76D544F7D}" dt="2020-09-15T06:56:19.591" v="151"/>
          <ac:picMkLst>
            <pc:docMk/>
            <pc:sldMk cId="2264876042" sldId="407"/>
            <ac:picMk id="3" creationId="{BA5DB676-00C5-4CA7-957B-91128023B638}"/>
          </ac:picMkLst>
        </pc:picChg>
        <pc:picChg chg="add mod">
          <ac:chgData name="am i who" userId="4b6389a2c128101d" providerId="Windows Live" clId="Web-{55E0F3A8-C3ED-415F-FDA5-F5D76D544F7D}" dt="2020-09-15T06:58:24.309" v="155" actId="1076"/>
          <ac:picMkLst>
            <pc:docMk/>
            <pc:sldMk cId="2264876042" sldId="407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0:33.810" v="161" actId="1076"/>
        <pc:sldMkLst>
          <pc:docMk/>
          <pc:sldMk cId="2828043015" sldId="408"/>
        </pc:sldMkLst>
        <pc:picChg chg="add mod">
          <ac:chgData name="am i who" userId="4b6389a2c128101d" providerId="Windows Live" clId="Web-{55E0F3A8-C3ED-415F-FDA5-F5D76D544F7D}" dt="2020-09-15T07:00:33.810" v="161" actId="1076"/>
          <ac:picMkLst>
            <pc:docMk/>
            <pc:sldMk cId="2828043015" sldId="408"/>
            <ac:picMk id="3" creationId="{8413D0C1-F640-46B1-80BB-C50E51D3BC8E}"/>
          </ac:picMkLst>
        </pc:picChg>
        <pc:picChg chg="del">
          <ac:chgData name="am i who" userId="4b6389a2c128101d" providerId="Windows Live" clId="Web-{55E0F3A8-C3ED-415F-FDA5-F5D76D544F7D}" dt="2020-09-15T07:00:33.310" v="157"/>
          <ac:picMkLst>
            <pc:docMk/>
            <pc:sldMk cId="2828043015" sldId="408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1:03.435" v="169" actId="1076"/>
        <pc:sldMkLst>
          <pc:docMk/>
          <pc:sldMk cId="816769734" sldId="409"/>
        </pc:sldMkLst>
        <pc:picChg chg="add mod">
          <ac:chgData name="am i who" userId="4b6389a2c128101d" providerId="Windows Live" clId="Web-{55E0F3A8-C3ED-415F-FDA5-F5D76D544F7D}" dt="2020-09-15T07:01:03.435" v="169" actId="1076"/>
          <ac:picMkLst>
            <pc:docMk/>
            <pc:sldMk cId="816769734" sldId="409"/>
            <ac:picMk id="3" creationId="{45B38A6B-8CA2-4163-96D1-A4EC1CF6E5CF}"/>
          </ac:picMkLst>
        </pc:picChg>
        <pc:picChg chg="del">
          <ac:chgData name="am i who" userId="4b6389a2c128101d" providerId="Windows Live" clId="Web-{55E0F3A8-C3ED-415F-FDA5-F5D76D544F7D}" dt="2020-09-15T07:00:34.185" v="163"/>
          <ac:picMkLst>
            <pc:docMk/>
            <pc:sldMk cId="816769734" sldId="409"/>
            <ac:picMk id="4" creationId="{ADB13349-5A1C-4E09-AB3C-C2814EBA02C7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1:34.763" v="175" actId="1076"/>
        <pc:sldMkLst>
          <pc:docMk/>
          <pc:sldMk cId="586304972" sldId="410"/>
        </pc:sldMkLst>
        <pc:picChg chg="del">
          <ac:chgData name="am i who" userId="4b6389a2c128101d" providerId="Windows Live" clId="Web-{55E0F3A8-C3ED-415F-FDA5-F5D76D544F7D}" dt="2020-09-15T07:01:19.654" v="171"/>
          <ac:picMkLst>
            <pc:docMk/>
            <pc:sldMk cId="586304972" sldId="410"/>
            <ac:picMk id="3" creationId="{45B38A6B-8CA2-4163-96D1-A4EC1CF6E5CF}"/>
          </ac:picMkLst>
        </pc:picChg>
        <pc:picChg chg="add mod">
          <ac:chgData name="am i who" userId="4b6389a2c128101d" providerId="Windows Live" clId="Web-{55E0F3A8-C3ED-415F-FDA5-F5D76D544F7D}" dt="2020-09-15T07:01:34.763" v="175" actId="1076"/>
          <ac:picMkLst>
            <pc:docMk/>
            <pc:sldMk cId="586304972" sldId="410"/>
            <ac:picMk id="4" creationId="{BE6CF2CE-DBF0-4B96-8FAF-326F5508A736}"/>
          </ac:picMkLst>
        </pc:picChg>
      </pc:sldChg>
      <pc:sldChg chg="addSp delSp modSp add replId">
        <pc:chgData name="am i who" userId="4b6389a2c128101d" providerId="Windows Live" clId="Web-{55E0F3A8-C3ED-415F-FDA5-F5D76D544F7D}" dt="2020-09-15T07:04:20.436" v="192" actId="14100"/>
        <pc:sldMkLst>
          <pc:docMk/>
          <pc:sldMk cId="2436045413" sldId="411"/>
        </pc:sldMkLst>
        <pc:spChg chg="mod">
          <ac:chgData name="am i who" userId="4b6389a2c128101d" providerId="Windows Live" clId="Web-{55E0F3A8-C3ED-415F-FDA5-F5D76D544F7D}" dt="2020-09-15T07:04:20.436" v="192" actId="14100"/>
          <ac:spMkLst>
            <pc:docMk/>
            <pc:sldMk cId="2436045413" sldId="411"/>
            <ac:spMk id="6" creationId="{21BAD0D7-2C98-4D77-97FD-BC8772DB87D1}"/>
          </ac:spMkLst>
        </pc:spChg>
        <pc:picChg chg="add mod">
          <ac:chgData name="am i who" userId="4b6389a2c128101d" providerId="Windows Live" clId="Web-{55E0F3A8-C3ED-415F-FDA5-F5D76D544F7D}" dt="2020-09-15T07:03:59.233" v="181" actId="1076"/>
          <ac:picMkLst>
            <pc:docMk/>
            <pc:sldMk cId="2436045413" sldId="411"/>
            <ac:picMk id="3" creationId="{11DA9C91-1A86-4F09-B0A3-CAF6C7126F91}"/>
          </ac:picMkLst>
        </pc:picChg>
        <pc:picChg chg="del">
          <ac:chgData name="am i who" userId="4b6389a2c128101d" providerId="Windows Live" clId="Web-{55E0F3A8-C3ED-415F-FDA5-F5D76D544F7D}" dt="2020-09-15T07:02:53.264" v="177"/>
          <ac:picMkLst>
            <pc:docMk/>
            <pc:sldMk cId="2436045413" sldId="411"/>
            <ac:picMk id="4" creationId="{BE6CF2CE-DBF0-4B96-8FAF-326F5508A736}"/>
          </ac:picMkLst>
        </pc:picChg>
      </pc:sldChg>
      <pc:sldChg chg="addSp delSp modSp add replId">
        <pc:chgData name="am i who" userId="4b6389a2c128101d" providerId="Windows Live" clId="Web-{55E0F3A8-C3ED-415F-FDA5-F5D76D544F7D}" dt="2020-09-15T07:21:18.193" v="205"/>
        <pc:sldMkLst>
          <pc:docMk/>
          <pc:sldMk cId="1740338333" sldId="412"/>
        </pc:sldMkLst>
        <pc:spChg chg="add">
          <ac:chgData name="am i who" userId="4b6389a2c128101d" providerId="Windows Live" clId="Web-{55E0F3A8-C3ED-415F-FDA5-F5D76D544F7D}" dt="2020-09-15T07:21:18.193" v="205"/>
          <ac:spMkLst>
            <pc:docMk/>
            <pc:sldMk cId="1740338333" sldId="412"/>
            <ac:spMk id="5" creationId="{BDC34F85-FC21-4661-9E6A-9841141FAA64}"/>
          </ac:spMkLst>
        </pc:spChg>
        <pc:spChg chg="del">
          <ac:chgData name="am i who" userId="4b6389a2c128101d" providerId="Windows Live" clId="Web-{55E0F3A8-C3ED-415F-FDA5-F5D76D544F7D}" dt="2020-09-15T07:21:07.615" v="203"/>
          <ac:spMkLst>
            <pc:docMk/>
            <pc:sldMk cId="1740338333" sldId="412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7:05:13.687" v="194"/>
          <ac:picMkLst>
            <pc:docMk/>
            <pc:sldMk cId="1740338333" sldId="412"/>
            <ac:picMk id="3" creationId="{11DA9C91-1A86-4F09-B0A3-CAF6C7126F91}"/>
          </ac:picMkLst>
        </pc:picChg>
        <pc:picChg chg="add mod">
          <ac:chgData name="am i who" userId="4b6389a2c128101d" providerId="Windows Live" clId="Web-{55E0F3A8-C3ED-415F-FDA5-F5D76D544F7D}" dt="2020-09-15T07:13:58.206" v="198" actId="1076"/>
          <ac:picMkLst>
            <pc:docMk/>
            <pc:sldMk cId="1740338333" sldId="412"/>
            <ac:picMk id="4" creationId="{C35F37B4-79DB-4D13-B385-28DE27D00654}"/>
          </ac:picMkLst>
        </pc:picChg>
      </pc:sldChg>
      <pc:sldChg chg="addSp delSp modSp add ord replId">
        <pc:chgData name="am i who" userId="4b6389a2c128101d" providerId="Windows Live" clId="Web-{55E0F3A8-C3ED-415F-FDA5-F5D76D544F7D}" dt="2020-09-15T07:22:12.835" v="209" actId="1076"/>
        <pc:sldMkLst>
          <pc:docMk/>
          <pc:sldMk cId="319661896" sldId="413"/>
        </pc:sldMkLst>
        <pc:spChg chg="add">
          <ac:chgData name="am i who" userId="4b6389a2c128101d" providerId="Windows Live" clId="Web-{55E0F3A8-C3ED-415F-FDA5-F5D76D544F7D}" dt="2020-09-15T07:21:16.037" v="204"/>
          <ac:spMkLst>
            <pc:docMk/>
            <pc:sldMk cId="319661896" sldId="413"/>
            <ac:spMk id="3" creationId="{5D047688-5BAE-48AA-BE50-97FA7EF0DED6}"/>
          </ac:spMkLst>
        </pc:spChg>
        <pc:spChg chg="del">
          <ac:chgData name="am i who" userId="4b6389a2c128101d" providerId="Windows Live" clId="Web-{55E0F3A8-C3ED-415F-FDA5-F5D76D544F7D}" dt="2020-09-15T07:21:04.365" v="202"/>
          <ac:spMkLst>
            <pc:docMk/>
            <pc:sldMk cId="319661896" sldId="413"/>
            <ac:spMk id="6" creationId="{21BAD0D7-2C98-4D77-97FD-BC8772DB87D1}"/>
          </ac:spMkLst>
        </pc:spChg>
        <pc:picChg chg="del">
          <ac:chgData name="am i who" userId="4b6389a2c128101d" providerId="Windows Live" clId="Web-{55E0F3A8-C3ED-415F-FDA5-F5D76D544F7D}" dt="2020-09-15T07:20:54.928" v="200"/>
          <ac:picMkLst>
            <pc:docMk/>
            <pc:sldMk cId="319661896" sldId="413"/>
            <ac:picMk id="4" creationId="{C35F37B4-79DB-4D13-B385-28DE27D00654}"/>
          </ac:picMkLst>
        </pc:picChg>
        <pc:picChg chg="add mod">
          <ac:chgData name="am i who" userId="4b6389a2c128101d" providerId="Windows Live" clId="Web-{55E0F3A8-C3ED-415F-FDA5-F5D76D544F7D}" dt="2020-09-15T07:22:12.835" v="209" actId="1076"/>
          <ac:picMkLst>
            <pc:docMk/>
            <pc:sldMk cId="319661896" sldId="413"/>
            <ac:picMk id="7" creationId="{7F683D86-3838-4B09-9BC6-1208D6C31D35}"/>
          </ac:picMkLst>
        </pc:picChg>
      </pc:sldChg>
      <pc:sldChg chg="addSp delSp modSp add replId">
        <pc:chgData name="am i who" userId="4b6389a2c128101d" providerId="Windows Live" clId="Web-{55E0F3A8-C3ED-415F-FDA5-F5D76D544F7D}" dt="2020-09-15T07:23:04.444" v="215" actId="1076"/>
        <pc:sldMkLst>
          <pc:docMk/>
          <pc:sldMk cId="2215009313" sldId="414"/>
        </pc:sldMkLst>
        <pc:picChg chg="add mod">
          <ac:chgData name="am i who" userId="4b6389a2c128101d" providerId="Windows Live" clId="Web-{55E0F3A8-C3ED-415F-FDA5-F5D76D544F7D}" dt="2020-09-15T07:23:04.444" v="215" actId="1076"/>
          <ac:picMkLst>
            <pc:docMk/>
            <pc:sldMk cId="2215009313" sldId="414"/>
            <ac:picMk id="3" creationId="{3F57169A-2DF0-4860-BB67-BF21E590FF58}"/>
          </ac:picMkLst>
        </pc:picChg>
        <pc:picChg chg="del">
          <ac:chgData name="am i who" userId="4b6389a2c128101d" providerId="Windows Live" clId="Web-{55E0F3A8-C3ED-415F-FDA5-F5D76D544F7D}" dt="2020-09-15T07:22:24.475" v="211"/>
          <ac:picMkLst>
            <pc:docMk/>
            <pc:sldMk cId="2215009313" sldId="414"/>
            <ac:picMk id="4" creationId="{C35F37B4-79DB-4D13-B385-28DE27D00654}"/>
          </ac:picMkLst>
        </pc:picChg>
      </pc:sldChg>
      <pc:sldChg chg="modSp add replId">
        <pc:chgData name="am i who" userId="4b6389a2c128101d" providerId="Windows Live" clId="Web-{55E0F3A8-C3ED-415F-FDA5-F5D76D544F7D}" dt="2020-09-15T07:24:24.054" v="226" actId="20577"/>
        <pc:sldMkLst>
          <pc:docMk/>
          <pc:sldMk cId="3502540375" sldId="415"/>
        </pc:sldMkLst>
        <pc:spChg chg="mod">
          <ac:chgData name="am i who" userId="4b6389a2c128101d" providerId="Windows Live" clId="Web-{55E0F3A8-C3ED-415F-FDA5-F5D76D544F7D}" dt="2020-09-15T07:24:24.054" v="226" actId="20577"/>
          <ac:spMkLst>
            <pc:docMk/>
            <pc:sldMk cId="3502540375" sldId="4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5E0F3A8-C3ED-415F-FDA5-F5D76D544F7D}" dt="2020-09-15T07:25:37.008" v="237" actId="1076"/>
        <pc:sldMkLst>
          <pc:docMk/>
          <pc:sldMk cId="2700228260" sldId="416"/>
        </pc:sldMkLst>
        <pc:spChg chg="mod">
          <ac:chgData name="am i who" userId="4b6389a2c128101d" providerId="Windows Live" clId="Web-{55E0F3A8-C3ED-415F-FDA5-F5D76D544F7D}" dt="2020-09-15T07:24:55.289" v="233" actId="20577"/>
          <ac:spMkLst>
            <pc:docMk/>
            <pc:sldMk cId="2700228260" sldId="416"/>
            <ac:spMk id="2" creationId="{00000000-0000-0000-0000-000000000000}"/>
          </ac:spMkLst>
        </pc:spChg>
        <pc:picChg chg="del">
          <ac:chgData name="am i who" userId="4b6389a2c128101d" providerId="Windows Live" clId="Web-{55E0F3A8-C3ED-415F-FDA5-F5D76D544F7D}" dt="2020-09-15T07:24:50.226" v="230"/>
          <ac:picMkLst>
            <pc:docMk/>
            <pc:sldMk cId="2700228260" sldId="416"/>
            <ac:picMk id="3" creationId="{3F57169A-2DF0-4860-BB67-BF21E590FF58}"/>
          </ac:picMkLst>
        </pc:picChg>
        <pc:picChg chg="add mod">
          <ac:chgData name="am i who" userId="4b6389a2c128101d" providerId="Windows Live" clId="Web-{55E0F3A8-C3ED-415F-FDA5-F5D76D544F7D}" dt="2020-09-15T07:25:37.008" v="237" actId="1076"/>
          <ac:picMkLst>
            <pc:docMk/>
            <pc:sldMk cId="2700228260" sldId="416"/>
            <ac:picMk id="4" creationId="{16EB2CF9-F55F-4499-A64C-9255C1745C92}"/>
          </ac:picMkLst>
        </pc:picChg>
      </pc:sldChg>
      <pc:sldChg chg="delSp add replId">
        <pc:chgData name="am i who" userId="4b6389a2c128101d" providerId="Windows Live" clId="Web-{55E0F3A8-C3ED-415F-FDA5-F5D76D544F7D}" dt="2020-09-15T07:30:18.072" v="239"/>
        <pc:sldMkLst>
          <pc:docMk/>
          <pc:sldMk cId="3371069140" sldId="417"/>
        </pc:sldMkLst>
        <pc:spChg chg="del">
          <ac:chgData name="am i who" userId="4b6389a2c128101d" providerId="Windows Live" clId="Web-{55E0F3A8-C3ED-415F-FDA5-F5D76D544F7D}" dt="2020-09-15T07:30:18.072" v="239"/>
          <ac:spMkLst>
            <pc:docMk/>
            <pc:sldMk cId="3371069140" sldId="417"/>
            <ac:spMk id="5" creationId="{BDC34F85-FC21-4661-9E6A-9841141FAA64}"/>
          </ac:spMkLst>
        </pc:spChg>
      </pc:sldChg>
    </pc:docChg>
  </pc:docChgLst>
  <pc:docChgLst>
    <pc:chgData name="am i who" userId="4b6389a2c128101d" providerId="Windows Live" clId="Web-{1A3F051B-5D65-4348-A6EC-D56694C38188}"/>
    <pc:docChg chg="addSld modSld">
      <pc:chgData name="am i who" userId="4b6389a2c128101d" providerId="Windows Live" clId="Web-{1A3F051B-5D65-4348-A6EC-D56694C38188}" dt="2020-08-15T14:47:45.369" v="628" actId="1076"/>
      <pc:docMkLst>
        <pc:docMk/>
      </pc:docMkLst>
      <pc:sldChg chg="addSp delSp modSp">
        <pc:chgData name="am i who" userId="4b6389a2c128101d" providerId="Windows Live" clId="Web-{1A3F051B-5D65-4348-A6EC-D56694C38188}" dt="2020-08-15T14:33:15.037" v="238" actId="20577"/>
        <pc:sldMkLst>
          <pc:docMk/>
          <pc:sldMk cId="2698699657" sldId="312"/>
        </pc:sldMkLst>
        <pc:spChg chg="mod">
          <ac:chgData name="am i who" userId="4b6389a2c128101d" providerId="Windows Live" clId="Web-{1A3F051B-5D65-4348-A6EC-D56694C38188}" dt="2020-08-15T14:26:25.989" v="3" actId="20577"/>
          <ac:spMkLst>
            <pc:docMk/>
            <pc:sldMk cId="2698699657" sldId="312"/>
            <ac:spMk id="2" creationId="{00000000-0000-0000-0000-000000000000}"/>
          </ac:spMkLst>
        </pc:spChg>
        <pc:spChg chg="add del mod">
          <ac:chgData name="am i who" userId="4b6389a2c128101d" providerId="Windows Live" clId="Web-{1A3F051B-5D65-4348-A6EC-D56694C38188}" dt="2020-08-15T14:27:11.130" v="10"/>
          <ac:spMkLst>
            <pc:docMk/>
            <pc:sldMk cId="2698699657" sldId="312"/>
            <ac:spMk id="3" creationId="{881FAFE3-B813-4406-9CE1-58A76479AC29}"/>
          </ac:spMkLst>
        </pc:spChg>
        <pc:spChg chg="add mod">
          <ac:chgData name="am i who" userId="4b6389a2c128101d" providerId="Windows Live" clId="Web-{1A3F051B-5D65-4348-A6EC-D56694C38188}" dt="2020-08-15T14:33:15.037" v="238" actId="20577"/>
          <ac:spMkLst>
            <pc:docMk/>
            <pc:sldMk cId="2698699657" sldId="312"/>
            <ac:spMk id="4" creationId="{68AE84BF-A993-4B49-AB98-31416EC30262}"/>
          </ac:spMkLst>
        </pc:spChg>
      </pc:sldChg>
      <pc:sldChg chg="addSp modSp add replId">
        <pc:chgData name="am i who" userId="4b6389a2c128101d" providerId="Windows Live" clId="Web-{1A3F051B-5D65-4348-A6EC-D56694C38188}" dt="2020-08-15T14:35:38.839" v="269" actId="1076"/>
        <pc:sldMkLst>
          <pc:docMk/>
          <pc:sldMk cId="2513277021" sldId="313"/>
        </pc:sldMkLst>
        <pc:spChg chg="add mod">
          <ac:chgData name="am i who" userId="4b6389a2c128101d" providerId="Windows Live" clId="Web-{1A3F051B-5D65-4348-A6EC-D56694C38188}" dt="2020-08-15T14:33:45.116" v="261" actId="20577"/>
          <ac:spMkLst>
            <pc:docMk/>
            <pc:sldMk cId="2513277021" sldId="313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35:38.839" v="269" actId="1076"/>
          <ac:picMkLst>
            <pc:docMk/>
            <pc:sldMk cId="2513277021" sldId="313"/>
            <ac:picMk id="6" creationId="{82410F2A-CBE5-48C2-8C10-DB4904437578}"/>
          </ac:picMkLst>
        </pc:picChg>
      </pc:sldChg>
      <pc:sldChg chg="add">
        <pc:chgData name="am i who" userId="4b6389a2c128101d" providerId="Windows Live" clId="Web-{1A3F051B-5D65-4348-A6EC-D56694C38188}" dt="2020-08-15T14:34:12.803" v="264"/>
        <pc:sldMkLst>
          <pc:docMk/>
          <pc:sldMk cId="3265376668" sldId="314"/>
        </pc:sldMkLst>
      </pc:sldChg>
      <pc:sldChg chg="add">
        <pc:chgData name="am i who" userId="4b6389a2c128101d" providerId="Windows Live" clId="Web-{1A3F051B-5D65-4348-A6EC-D56694C38188}" dt="2020-08-15T14:34:21.835" v="265"/>
        <pc:sldMkLst>
          <pc:docMk/>
          <pc:sldMk cId="3705451509" sldId="315"/>
        </pc:sldMkLst>
      </pc:sldChg>
      <pc:sldChg chg="delSp modSp add replId">
        <pc:chgData name="am i who" userId="4b6389a2c128101d" providerId="Windows Live" clId="Web-{1A3F051B-5D65-4348-A6EC-D56694C38188}" dt="2020-08-15T14:37:52.539" v="383" actId="20577"/>
        <pc:sldMkLst>
          <pc:docMk/>
          <pc:sldMk cId="1110986190" sldId="316"/>
        </pc:sldMkLst>
        <pc:spChg chg="mod">
          <ac:chgData name="am i who" userId="4b6389a2c128101d" providerId="Windows Live" clId="Web-{1A3F051B-5D65-4348-A6EC-D56694C38188}" dt="2020-08-15T14:35:54.726" v="277" actId="20577"/>
          <ac:spMkLst>
            <pc:docMk/>
            <pc:sldMk cId="1110986190" sldId="316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37:52.539" v="383" actId="20577"/>
          <ac:spMkLst>
            <pc:docMk/>
            <pc:sldMk cId="1110986190" sldId="316"/>
            <ac:spMk id="3" creationId="{FE11A367-3A15-49A5-9478-7C1D1E66AD6E}"/>
          </ac:spMkLst>
        </pc:spChg>
        <pc:picChg chg="del">
          <ac:chgData name="am i who" userId="4b6389a2c128101d" providerId="Windows Live" clId="Web-{1A3F051B-5D65-4348-A6EC-D56694C38188}" dt="2020-08-15T14:36:24.116" v="280"/>
          <ac:picMkLst>
            <pc:docMk/>
            <pc:sldMk cId="1110986190" sldId="316"/>
            <ac:picMk id="6" creationId="{82410F2A-CBE5-48C2-8C10-DB4904437578}"/>
          </ac:picMkLst>
        </pc:picChg>
      </pc:sldChg>
      <pc:sldChg chg="addSp delSp modSp add replId">
        <pc:chgData name="am i who" userId="4b6389a2c128101d" providerId="Windows Live" clId="Web-{1A3F051B-5D65-4348-A6EC-D56694C38188}" dt="2020-08-15T14:39:58.930" v="401" actId="20577"/>
        <pc:sldMkLst>
          <pc:docMk/>
          <pc:sldMk cId="3324778168" sldId="317"/>
        </pc:sldMkLst>
        <pc:spChg chg="mod">
          <ac:chgData name="am i who" userId="4b6389a2c128101d" providerId="Windows Live" clId="Web-{1A3F051B-5D65-4348-A6EC-D56694C38188}" dt="2020-08-15T14:39:58.930" v="401" actId="20577"/>
          <ac:spMkLst>
            <pc:docMk/>
            <pc:sldMk cId="3324778168" sldId="317"/>
            <ac:spMk id="2" creationId="{00000000-0000-0000-0000-000000000000}"/>
          </ac:spMkLst>
        </pc:spChg>
        <pc:spChg chg="del">
          <ac:chgData name="am i who" userId="4b6389a2c128101d" providerId="Windows Live" clId="Web-{1A3F051B-5D65-4348-A6EC-D56694C38188}" dt="2020-08-15T14:38:39.695" v="387"/>
          <ac:spMkLst>
            <pc:docMk/>
            <pc:sldMk cId="3324778168" sldId="317"/>
            <ac:spMk id="3" creationId="{FE11A367-3A15-49A5-9478-7C1D1E66AD6E}"/>
          </ac:spMkLst>
        </pc:spChg>
        <pc:spChg chg="add del mod">
          <ac:chgData name="am i who" userId="4b6389a2c128101d" providerId="Windows Live" clId="Web-{1A3F051B-5D65-4348-A6EC-D56694C38188}" dt="2020-08-15T14:38:42.226" v="388"/>
          <ac:spMkLst>
            <pc:docMk/>
            <pc:sldMk cId="3324778168" sldId="317"/>
            <ac:spMk id="7" creationId="{3C191C34-1424-49B6-B41E-72E0197D7E73}"/>
          </ac:spMkLst>
        </pc:spChg>
        <pc:picChg chg="del">
          <ac:chgData name="am i who" userId="4b6389a2c128101d" providerId="Windows Live" clId="Web-{1A3F051B-5D65-4348-A6EC-D56694C38188}" dt="2020-08-15T14:38:42.805" v="389"/>
          <ac:picMkLst>
            <pc:docMk/>
            <pc:sldMk cId="3324778168" sldId="317"/>
            <ac:picMk id="6" creationId="{82410F2A-CBE5-48C2-8C10-DB4904437578}"/>
          </ac:picMkLst>
        </pc:picChg>
        <pc:picChg chg="add mod">
          <ac:chgData name="am i who" userId="4b6389a2c128101d" providerId="Windows Live" clId="Web-{1A3F051B-5D65-4348-A6EC-D56694C38188}" dt="2020-08-15T14:39:04.242" v="393" actId="1076"/>
          <ac:picMkLst>
            <pc:docMk/>
            <pc:sldMk cId="3324778168" sldId="317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39:12.680" v="394"/>
        <pc:sldMkLst>
          <pc:docMk/>
          <pc:sldMk cId="274392397" sldId="318"/>
        </pc:sldMkLst>
      </pc:sldChg>
      <pc:sldChg chg="addSp modSp add replId">
        <pc:chgData name="am i who" userId="4b6389a2c128101d" providerId="Windows Live" clId="Web-{1A3F051B-5D65-4348-A6EC-D56694C38188}" dt="2020-08-15T14:45:23.916" v="564" actId="1076"/>
        <pc:sldMkLst>
          <pc:docMk/>
          <pc:sldMk cId="1624041593" sldId="319"/>
        </pc:sldMkLst>
        <pc:spChg chg="mod">
          <ac:chgData name="am i who" userId="4b6389a2c128101d" providerId="Windows Live" clId="Web-{1A3F051B-5D65-4348-A6EC-D56694C38188}" dt="2020-08-15T14:40:14.664" v="405" actId="20577"/>
          <ac:spMkLst>
            <pc:docMk/>
            <pc:sldMk cId="1624041593" sldId="319"/>
            <ac:spMk id="2" creationId="{00000000-0000-0000-0000-000000000000}"/>
          </ac:spMkLst>
        </pc:spChg>
        <pc:spChg chg="mod">
          <ac:chgData name="am i who" userId="4b6389a2c128101d" providerId="Windows Live" clId="Web-{1A3F051B-5D65-4348-A6EC-D56694C38188}" dt="2020-08-15T14:45:20.697" v="563" actId="14100"/>
          <ac:spMkLst>
            <pc:docMk/>
            <pc:sldMk cId="1624041593" sldId="319"/>
            <ac:spMk id="3" creationId="{FE11A367-3A15-49A5-9478-7C1D1E66AD6E}"/>
          </ac:spMkLst>
        </pc:spChg>
        <pc:picChg chg="add mod">
          <ac:chgData name="am i who" userId="4b6389a2c128101d" providerId="Windows Live" clId="Web-{1A3F051B-5D65-4348-A6EC-D56694C38188}" dt="2020-08-15T14:45:23.916" v="564" actId="1076"/>
          <ac:picMkLst>
            <pc:docMk/>
            <pc:sldMk cId="1624041593" sldId="319"/>
            <ac:picMk id="4" creationId="{DB02B1C1-E58A-4313-8FB8-7CE302A8AD7F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2:46.852" v="501" actId="20577"/>
        <pc:sldMkLst>
          <pc:docMk/>
          <pc:sldMk cId="3142452775" sldId="320"/>
        </pc:sldMkLst>
        <pc:spChg chg="mod">
          <ac:chgData name="am i who" userId="4b6389a2c128101d" providerId="Windows Live" clId="Web-{1A3F051B-5D65-4348-A6EC-D56694C38188}" dt="2020-08-15T14:42:46.852" v="501" actId="20577"/>
          <ac:spMkLst>
            <pc:docMk/>
            <pc:sldMk cId="3142452775" sldId="320"/>
            <ac:spMk id="2" creationId="{00000000-0000-0000-0000-000000000000}"/>
          </ac:spMkLst>
        </pc:spChg>
        <pc:picChg chg="add mod">
          <ac:chgData name="am i who" userId="4b6389a2c128101d" providerId="Windows Live" clId="Web-{1A3F051B-5D65-4348-A6EC-D56694C38188}" dt="2020-08-15T14:42:36.415" v="498" actId="1076"/>
          <ac:picMkLst>
            <pc:docMk/>
            <pc:sldMk cId="3142452775" sldId="320"/>
            <ac:picMk id="3" creationId="{1F8CC04F-9FF5-4884-BC37-F363F85D73EE}"/>
          </ac:picMkLst>
        </pc:picChg>
        <pc:picChg chg="del">
          <ac:chgData name="am i who" userId="4b6389a2c128101d" providerId="Windows Live" clId="Web-{1A3F051B-5D65-4348-A6EC-D56694C38188}" dt="2020-08-15T14:42:30.134" v="494"/>
          <ac:picMkLst>
            <pc:docMk/>
            <pc:sldMk cId="3142452775" sldId="320"/>
            <ac:picMk id="8" creationId="{F2F6627E-298F-4CD2-AED1-E3ABAED15487}"/>
          </ac:picMkLst>
        </pc:picChg>
      </pc:sldChg>
      <pc:sldChg chg="add replId">
        <pc:chgData name="am i who" userId="4b6389a2c128101d" providerId="Windows Live" clId="Web-{1A3F051B-5D65-4348-A6EC-D56694C38188}" dt="2020-08-15T14:42:51.165" v="503"/>
        <pc:sldMkLst>
          <pc:docMk/>
          <pc:sldMk cId="3361062031" sldId="321"/>
        </pc:sldMkLst>
      </pc:sldChg>
      <pc:sldChg chg="addSp delSp modSp add replId">
        <pc:chgData name="am i who" userId="4b6389a2c128101d" providerId="Windows Live" clId="Web-{1A3F051B-5D65-4348-A6EC-D56694C38188}" dt="2020-08-15T14:45:49.463" v="568" actId="1076"/>
        <pc:sldMkLst>
          <pc:docMk/>
          <pc:sldMk cId="2119101523" sldId="322"/>
        </pc:sldMkLst>
        <pc:spChg chg="mod">
          <ac:chgData name="am i who" userId="4b6389a2c128101d" providerId="Windows Live" clId="Web-{1A3F051B-5D65-4348-A6EC-D56694C38188}" dt="2020-08-15T14:43:18.212" v="519" actId="20577"/>
          <ac:spMkLst>
            <pc:docMk/>
            <pc:sldMk cId="2119101523" sldId="322"/>
            <ac:spMk id="2" creationId="{00000000-0000-0000-0000-000000000000}"/>
          </ac:spMkLst>
        </pc:spChg>
        <pc:picChg chg="del">
          <ac:chgData name="am i who" userId="4b6389a2c128101d" providerId="Windows Live" clId="Web-{1A3F051B-5D65-4348-A6EC-D56694C38188}" dt="2020-08-15T14:43:19.399" v="522"/>
          <ac:picMkLst>
            <pc:docMk/>
            <pc:sldMk cId="2119101523" sldId="322"/>
            <ac:picMk id="3" creationId="{1F8CC04F-9FF5-4884-BC37-F363F85D73EE}"/>
          </ac:picMkLst>
        </pc:picChg>
        <pc:picChg chg="add mod">
          <ac:chgData name="am i who" userId="4b6389a2c128101d" providerId="Windows Live" clId="Web-{1A3F051B-5D65-4348-A6EC-D56694C38188}" dt="2020-08-15T14:45:49.463" v="568" actId="1076"/>
          <ac:picMkLst>
            <pc:docMk/>
            <pc:sldMk cId="2119101523" sldId="322"/>
            <ac:picMk id="4" creationId="{564F0740-3FED-4D9D-9CE7-219050FAB0C1}"/>
          </ac:picMkLst>
        </pc:picChg>
      </pc:sldChg>
      <pc:sldChg chg="addSp delSp modSp add replId">
        <pc:chgData name="am i who" userId="4b6389a2c128101d" providerId="Windows Live" clId="Web-{1A3F051B-5D65-4348-A6EC-D56694C38188}" dt="2020-08-15T14:47:45.369" v="628" actId="1076"/>
        <pc:sldMkLst>
          <pc:docMk/>
          <pc:sldMk cId="513953194" sldId="323"/>
        </pc:sldMkLst>
        <pc:spChg chg="mod">
          <ac:chgData name="am i who" userId="4b6389a2c128101d" providerId="Windows Live" clId="Web-{1A3F051B-5D65-4348-A6EC-D56694C38188}" dt="2020-08-15T14:46:10.541" v="586" actId="20577"/>
          <ac:spMkLst>
            <pc:docMk/>
            <pc:sldMk cId="513953194" sldId="323"/>
            <ac:spMk id="2" creationId="{00000000-0000-0000-0000-000000000000}"/>
          </ac:spMkLst>
        </pc:spChg>
        <pc:spChg chg="add mod">
          <ac:chgData name="am i who" userId="4b6389a2c128101d" providerId="Windows Live" clId="Web-{1A3F051B-5D65-4348-A6EC-D56694C38188}" dt="2020-08-15T14:47:28.119" v="625" actId="20577"/>
          <ac:spMkLst>
            <pc:docMk/>
            <pc:sldMk cId="513953194" sldId="323"/>
            <ac:spMk id="6" creationId="{7B3E2707-C24B-4F01-B220-A8EF493B7BD3}"/>
          </ac:spMkLst>
        </pc:spChg>
        <pc:picChg chg="add mod">
          <ac:chgData name="am i who" userId="4b6389a2c128101d" providerId="Windows Live" clId="Web-{1A3F051B-5D65-4348-A6EC-D56694C38188}" dt="2020-08-15T14:47:45.369" v="628" actId="1076"/>
          <ac:picMkLst>
            <pc:docMk/>
            <pc:sldMk cId="513953194" sldId="323"/>
            <ac:picMk id="3" creationId="{93070A77-39F8-4830-A49C-18F63A132B2D}"/>
          </ac:picMkLst>
        </pc:picChg>
        <pc:picChg chg="del">
          <ac:chgData name="am i who" userId="4b6389a2c128101d" providerId="Windows Live" clId="Web-{1A3F051B-5D65-4348-A6EC-D56694C38188}" dt="2020-08-15T14:46:12.869" v="589"/>
          <ac:picMkLst>
            <pc:docMk/>
            <pc:sldMk cId="513953194" sldId="323"/>
            <ac:picMk id="4" creationId="{564F0740-3FED-4D9D-9CE7-219050FAB0C1}"/>
          </ac:picMkLst>
        </pc:picChg>
      </pc:sldChg>
    </pc:docChg>
  </pc:docChgLst>
  <pc:docChgLst>
    <pc:chgData name="am i who" userId="4b6389a2c128101d" providerId="Windows Live" clId="Web-{0F8852B7-4506-47F7-D82F-D2880F9C6570}"/>
    <pc:docChg chg="addSld delSld modSld sldOrd">
      <pc:chgData name="am i who" userId="4b6389a2c128101d" providerId="Windows Live" clId="Web-{0F8852B7-4506-47F7-D82F-D2880F9C6570}" dt="2020-08-30T13:35:55.204" v="783"/>
      <pc:docMkLst>
        <pc:docMk/>
      </pc:docMkLst>
      <pc:sldChg chg="addSp delSp modSp add ord replId">
        <pc:chgData name="am i who" userId="4b6389a2c128101d" providerId="Windows Live" clId="Web-{0F8852B7-4506-47F7-D82F-D2880F9C6570}" dt="2020-08-30T10:25:28.744" v="14" actId="20577"/>
        <pc:sldMkLst>
          <pc:docMk/>
          <pc:sldMk cId="4168778723" sldId="405"/>
        </pc:sldMkLst>
        <pc:spChg chg="mod">
          <ac:chgData name="am i who" userId="4b6389a2c128101d" providerId="Windows Live" clId="Web-{0F8852B7-4506-47F7-D82F-D2880F9C6570}" dt="2020-08-30T10:25:28.744" v="14" actId="20577"/>
          <ac:spMkLst>
            <pc:docMk/>
            <pc:sldMk cId="4168778723" sldId="405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0:24:08.963" v="1"/>
          <ac:picMkLst>
            <pc:docMk/>
            <pc:sldMk cId="4168778723" sldId="405"/>
            <ac:picMk id="3" creationId="{54FA3C9A-3B00-4211-AB9F-6EDCB3785857}"/>
          </ac:picMkLst>
        </pc:picChg>
        <pc:picChg chg="add mod">
          <ac:chgData name="am i who" userId="4b6389a2c128101d" providerId="Windows Live" clId="Web-{0F8852B7-4506-47F7-D82F-D2880F9C6570}" dt="2020-08-30T10:25:07.104" v="5" actId="1076"/>
          <ac:picMkLst>
            <pc:docMk/>
            <pc:sldMk cId="4168778723" sldId="405"/>
            <ac:picMk id="4" creationId="{7BE76919-603E-48AF-9706-67E77E4829F3}"/>
          </ac:picMkLst>
        </pc:picChg>
      </pc:sldChg>
      <pc:sldChg chg="addSp delSp modSp add replId">
        <pc:chgData name="am i who" userId="4b6389a2c128101d" providerId="Windows Live" clId="Web-{0F8852B7-4506-47F7-D82F-D2880F9C6570}" dt="2020-08-30T10:30:46.543" v="32" actId="20577"/>
        <pc:sldMkLst>
          <pc:docMk/>
          <pc:sldMk cId="334729112" sldId="406"/>
        </pc:sldMkLst>
        <pc:spChg chg="mod">
          <ac:chgData name="am i who" userId="4b6389a2c128101d" providerId="Windows Live" clId="Web-{0F8852B7-4506-47F7-D82F-D2880F9C6570}" dt="2020-08-30T10:30:46.543" v="32" actId="20577"/>
          <ac:spMkLst>
            <pc:docMk/>
            <pc:sldMk cId="334729112" sldId="406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0:29:33.121" v="22" actId="1076"/>
          <ac:picMkLst>
            <pc:docMk/>
            <pc:sldMk cId="334729112" sldId="406"/>
            <ac:picMk id="3" creationId="{25176AF0-A35C-4927-881C-D3E6873E4E02}"/>
          </ac:picMkLst>
        </pc:picChg>
        <pc:picChg chg="del">
          <ac:chgData name="am i who" userId="4b6389a2c128101d" providerId="Windows Live" clId="Web-{0F8852B7-4506-47F7-D82F-D2880F9C6570}" dt="2020-08-30T10:29:09.168" v="16"/>
          <ac:picMkLst>
            <pc:docMk/>
            <pc:sldMk cId="334729112" sldId="406"/>
            <ac:picMk id="4" creationId="{9254A05D-68AE-4C4F-B332-9C5384C2B915}"/>
          </ac:picMkLst>
        </pc:picChg>
        <pc:picChg chg="del">
          <ac:chgData name="am i who" userId="4b6389a2c128101d" providerId="Windows Live" clId="Web-{0F8852B7-4506-47F7-D82F-D2880F9C6570}" dt="2020-08-30T10:29:09.652" v="17"/>
          <ac:picMkLst>
            <pc:docMk/>
            <pc:sldMk cId="334729112" sldId="406"/>
            <ac:picMk id="16" creationId="{315DA1F0-869F-4EA7-9006-448F6A7B176A}"/>
          </ac:picMkLst>
        </pc:picChg>
      </pc:sldChg>
      <pc:sldChg chg="addSp delSp modSp add replId">
        <pc:chgData name="am i who" userId="4b6389a2c128101d" providerId="Windows Live" clId="Web-{0F8852B7-4506-47F7-D82F-D2880F9C6570}" dt="2020-08-30T10:34:13.545" v="82" actId="20577"/>
        <pc:sldMkLst>
          <pc:docMk/>
          <pc:sldMk cId="2966351837" sldId="407"/>
        </pc:sldMkLst>
        <pc:spChg chg="add mod">
          <ac:chgData name="am i who" userId="4b6389a2c128101d" providerId="Windows Live" clId="Web-{0F8852B7-4506-47F7-D82F-D2880F9C6570}" dt="2020-08-30T10:32:28.309" v="52" actId="1076"/>
          <ac:spMkLst>
            <pc:docMk/>
            <pc:sldMk cId="2966351837" sldId="407"/>
            <ac:spMk id="8" creationId="{A085171A-4456-4DE5-8454-ADE0339FC97D}"/>
          </ac:spMkLst>
        </pc:spChg>
        <pc:spChg chg="add mod">
          <ac:chgData name="am i who" userId="4b6389a2c128101d" providerId="Windows Live" clId="Web-{0F8852B7-4506-47F7-D82F-D2880F9C6570}" dt="2020-08-30T10:34:13.545" v="82" actId="20577"/>
          <ac:spMkLst>
            <pc:docMk/>
            <pc:sldMk cId="2966351837" sldId="407"/>
            <ac:spMk id="9" creationId="{B75EFCB9-B195-4270-BD94-79269603B04E}"/>
          </ac:spMkLst>
        </pc:spChg>
        <pc:picChg chg="del">
          <ac:chgData name="am i who" userId="4b6389a2c128101d" providerId="Windows Live" clId="Web-{0F8852B7-4506-47F7-D82F-D2880F9C6570}" dt="2020-08-30T10:30:49.418" v="33"/>
          <ac:picMkLst>
            <pc:docMk/>
            <pc:sldMk cId="2966351837" sldId="407"/>
            <ac:picMk id="3" creationId="{25176AF0-A35C-4927-881C-D3E6873E4E02}"/>
          </ac:picMkLst>
        </pc:picChg>
        <pc:picChg chg="add del mod">
          <ac:chgData name="am i who" userId="4b6389a2c128101d" providerId="Windows Live" clId="Web-{0F8852B7-4506-47F7-D82F-D2880F9C6570}" dt="2020-08-30T10:31:05.262" v="36"/>
          <ac:picMkLst>
            <pc:docMk/>
            <pc:sldMk cId="2966351837" sldId="407"/>
            <ac:picMk id="5" creationId="{F734B4D0-F78E-45AA-B008-A7EE0F0340C0}"/>
          </ac:picMkLst>
        </pc:picChg>
        <pc:picChg chg="add mod">
          <ac:chgData name="am i who" userId="4b6389a2c128101d" providerId="Windows Live" clId="Web-{0F8852B7-4506-47F7-D82F-D2880F9C6570}" dt="2020-08-30T10:31:18.356" v="41" actId="1076"/>
          <ac:picMkLst>
            <pc:docMk/>
            <pc:sldMk cId="2966351837" sldId="407"/>
            <ac:picMk id="6" creationId="{5C07CFC8-8059-40A7-83BA-4E80C56EF0D8}"/>
          </ac:picMkLst>
        </pc:picChg>
        <pc:picChg chg="add mod">
          <ac:chgData name="am i who" userId="4b6389a2c128101d" providerId="Windows Live" clId="Web-{0F8852B7-4506-47F7-D82F-D2880F9C6570}" dt="2020-08-30T10:33:07.544" v="59" actId="1076"/>
          <ac:picMkLst>
            <pc:docMk/>
            <pc:sldMk cId="2966351837" sldId="407"/>
            <ac:picMk id="7" creationId="{8E3FB5A7-82BC-4FB3-BEBE-C8FDAF2AC928}"/>
          </ac:picMkLst>
        </pc:picChg>
      </pc:sldChg>
      <pc:sldChg chg="addSp delSp modSp add replId">
        <pc:chgData name="am i who" userId="4b6389a2c128101d" providerId="Windows Live" clId="Web-{0F8852B7-4506-47F7-D82F-D2880F9C6570}" dt="2020-08-30T10:40:18" v="230" actId="1076"/>
        <pc:sldMkLst>
          <pc:docMk/>
          <pc:sldMk cId="3974306124" sldId="408"/>
        </pc:sldMkLst>
        <pc:spChg chg="mod">
          <ac:chgData name="am i who" userId="4b6389a2c128101d" providerId="Windows Live" clId="Web-{0F8852B7-4506-47F7-D82F-D2880F9C6570}" dt="2020-08-30T10:40:16.297" v="229" actId="1076"/>
          <ac:spMkLst>
            <pc:docMk/>
            <pc:sldMk cId="3974306124" sldId="408"/>
            <ac:spMk id="8" creationId="{A085171A-4456-4DE5-8454-ADE0339FC97D}"/>
          </ac:spMkLst>
        </pc:spChg>
        <pc:spChg chg="del">
          <ac:chgData name="am i who" userId="4b6389a2c128101d" providerId="Windows Live" clId="Web-{0F8852B7-4506-47F7-D82F-D2880F9C6570}" dt="2020-08-30T10:35:03.607" v="89"/>
          <ac:spMkLst>
            <pc:docMk/>
            <pc:sldMk cId="3974306124" sldId="408"/>
            <ac:spMk id="9" creationId="{B75EFCB9-B195-4270-BD94-79269603B04E}"/>
          </ac:spMkLst>
        </pc:spChg>
        <pc:spChg chg="add del mod">
          <ac:chgData name="am i who" userId="4b6389a2c128101d" providerId="Windows Live" clId="Web-{0F8852B7-4506-47F7-D82F-D2880F9C6570}" dt="2020-08-30T10:36:43.327" v="97"/>
          <ac:spMkLst>
            <pc:docMk/>
            <pc:sldMk cId="3974306124" sldId="408"/>
            <ac:spMk id="11" creationId="{192FB0EC-1CCF-4CE9-A6A0-6134F6C78E17}"/>
          </ac:spMkLst>
        </pc:spChg>
        <pc:spChg chg="add mod">
          <ac:chgData name="am i who" userId="4b6389a2c128101d" providerId="Windows Live" clId="Web-{0F8852B7-4506-47F7-D82F-D2880F9C6570}" dt="2020-08-30T10:40:08.719" v="226" actId="1076"/>
          <ac:spMkLst>
            <pc:docMk/>
            <pc:sldMk cId="3974306124" sldId="408"/>
            <ac:spMk id="13" creationId="{1337B9E4-557F-4FFD-B30B-5C0B00C2AFA8}"/>
          </ac:spMkLst>
        </pc:spChg>
        <pc:picChg chg="add del mod">
          <ac:chgData name="am i who" userId="4b6389a2c128101d" providerId="Windows Live" clId="Web-{0F8852B7-4506-47F7-D82F-D2880F9C6570}" dt="2020-08-30T10:36:43.327" v="101"/>
          <ac:picMkLst>
            <pc:docMk/>
            <pc:sldMk cId="3974306124" sldId="408"/>
            <ac:picMk id="3" creationId="{79BD485A-B3F9-419A-896A-89046D0C6D5B}"/>
          </ac:picMkLst>
        </pc:picChg>
        <pc:picChg chg="add del mod">
          <ac:chgData name="am i who" userId="4b6389a2c128101d" providerId="Windows Live" clId="Web-{0F8852B7-4506-47F7-D82F-D2880F9C6570}" dt="2020-08-30T10:36:43.327" v="100"/>
          <ac:picMkLst>
            <pc:docMk/>
            <pc:sldMk cId="3974306124" sldId="408"/>
            <ac:picMk id="4" creationId="{CBE5C01E-A207-4D18-A1E8-6AE322A47370}"/>
          </ac:picMkLst>
        </pc:picChg>
        <pc:picChg chg="add del mod">
          <ac:chgData name="am i who" userId="4b6389a2c128101d" providerId="Windows Live" clId="Web-{0F8852B7-4506-47F7-D82F-D2880F9C6570}" dt="2020-08-30T10:36:43.327" v="99"/>
          <ac:picMkLst>
            <pc:docMk/>
            <pc:sldMk cId="3974306124" sldId="408"/>
            <ac:picMk id="5" creationId="{5CA78B03-D134-4A03-A442-7AC65FACD9A0}"/>
          </ac:picMkLst>
        </pc:picChg>
        <pc:picChg chg="mod">
          <ac:chgData name="am i who" userId="4b6389a2c128101d" providerId="Windows Live" clId="Web-{0F8852B7-4506-47F7-D82F-D2880F9C6570}" dt="2020-08-30T10:40:16.297" v="228" actId="1076"/>
          <ac:picMkLst>
            <pc:docMk/>
            <pc:sldMk cId="3974306124" sldId="408"/>
            <ac:picMk id="6" creationId="{5C07CFC8-8059-40A7-83BA-4E80C56EF0D8}"/>
          </ac:picMkLst>
        </pc:picChg>
        <pc:picChg chg="mod">
          <ac:chgData name="am i who" userId="4b6389a2c128101d" providerId="Windows Live" clId="Web-{0F8852B7-4506-47F7-D82F-D2880F9C6570}" dt="2020-08-30T10:40:18" v="230" actId="1076"/>
          <ac:picMkLst>
            <pc:docMk/>
            <pc:sldMk cId="3974306124" sldId="408"/>
            <ac:picMk id="7" creationId="{8E3FB5A7-82BC-4FB3-BEBE-C8FDAF2AC928}"/>
          </ac:picMkLst>
        </pc:picChg>
        <pc:picChg chg="add del mod">
          <ac:chgData name="am i who" userId="4b6389a2c128101d" providerId="Windows Live" clId="Web-{0F8852B7-4506-47F7-D82F-D2880F9C6570}" dt="2020-08-30T10:36:43.327" v="98"/>
          <ac:picMkLst>
            <pc:docMk/>
            <pc:sldMk cId="3974306124" sldId="408"/>
            <ac:picMk id="10" creationId="{A95BFF64-878D-4018-9A7F-0A9E50A8F3AC}"/>
          </ac:picMkLst>
        </pc:picChg>
        <pc:picChg chg="add del mod">
          <ac:chgData name="am i who" userId="4b6389a2c128101d" providerId="Windows Live" clId="Web-{0F8852B7-4506-47F7-D82F-D2880F9C6570}" dt="2020-08-30T10:38:27.718" v="151"/>
          <ac:picMkLst>
            <pc:docMk/>
            <pc:sldMk cId="3974306124" sldId="408"/>
            <ac:picMk id="14" creationId="{4977087B-1037-4353-832B-DE3D91D0D28D}"/>
          </ac:picMkLst>
        </pc:picChg>
        <pc:picChg chg="add del mod">
          <ac:chgData name="am i who" userId="4b6389a2c128101d" providerId="Windows Live" clId="Web-{0F8852B7-4506-47F7-D82F-D2880F9C6570}" dt="2020-08-30T10:38:26.874" v="150"/>
          <ac:picMkLst>
            <pc:docMk/>
            <pc:sldMk cId="3974306124" sldId="408"/>
            <ac:picMk id="15" creationId="{9C0741E8-6B8C-4DCF-A5C2-E959906B0A28}"/>
          </ac:picMkLst>
        </pc:picChg>
      </pc:sldChg>
      <pc:sldChg chg="addSp delSp modSp add replId">
        <pc:chgData name="am i who" userId="4b6389a2c128101d" providerId="Windows Live" clId="Web-{0F8852B7-4506-47F7-D82F-D2880F9C6570}" dt="2020-08-30T10:50:53.410" v="423" actId="1076"/>
        <pc:sldMkLst>
          <pc:docMk/>
          <pc:sldMk cId="309145057" sldId="409"/>
        </pc:sldMkLst>
        <pc:spChg chg="mod">
          <ac:chgData name="am i who" userId="4b6389a2c128101d" providerId="Windows Live" clId="Web-{0F8852B7-4506-47F7-D82F-D2880F9C6570}" dt="2020-08-30T10:47:31.877" v="351" actId="20577"/>
          <ac:spMkLst>
            <pc:docMk/>
            <pc:sldMk cId="309145057" sldId="409"/>
            <ac:spMk id="2" creationId="{00000000-0000-0000-0000-000000000000}"/>
          </ac:spMkLst>
        </pc:spChg>
        <pc:spChg chg="add mod">
          <ac:chgData name="am i who" userId="4b6389a2c128101d" providerId="Windows Live" clId="Web-{0F8852B7-4506-47F7-D82F-D2880F9C6570}" dt="2020-08-30T10:49:24.394" v="368" actId="1076"/>
          <ac:spMkLst>
            <pc:docMk/>
            <pc:sldMk cId="309145057" sldId="409"/>
            <ac:spMk id="4" creationId="{B9696999-7F49-4A7D-95E1-0EB8D49766E1}"/>
          </ac:spMkLst>
        </pc:spChg>
        <pc:spChg chg="del">
          <ac:chgData name="am i who" userId="4b6389a2c128101d" providerId="Windows Live" clId="Web-{0F8852B7-4506-47F7-D82F-D2880F9C6570}" dt="2020-08-30T10:40:51.969" v="234"/>
          <ac:spMkLst>
            <pc:docMk/>
            <pc:sldMk cId="309145057" sldId="409"/>
            <ac:spMk id="8" creationId="{A085171A-4456-4DE5-8454-ADE0339FC97D}"/>
          </ac:spMkLst>
        </pc:spChg>
        <pc:spChg chg="del">
          <ac:chgData name="am i who" userId="4b6389a2c128101d" providerId="Windows Live" clId="Web-{0F8852B7-4506-47F7-D82F-D2880F9C6570}" dt="2020-08-30T10:40:48.406" v="233"/>
          <ac:spMkLst>
            <pc:docMk/>
            <pc:sldMk cId="309145057" sldId="409"/>
            <ac:spMk id="9" creationId="{B75EFCB9-B195-4270-BD94-79269603B04E}"/>
          </ac:spMkLst>
        </pc:spChg>
        <pc:spChg chg="add mod">
          <ac:chgData name="am i who" userId="4b6389a2c128101d" providerId="Windows Live" clId="Web-{0F8852B7-4506-47F7-D82F-D2880F9C6570}" dt="2020-08-30T10:49:24.394" v="369" actId="1076"/>
          <ac:spMkLst>
            <pc:docMk/>
            <pc:sldMk cId="309145057" sldId="409"/>
            <ac:spMk id="11" creationId="{5EC2199A-421F-4729-8693-DC17D37BD230}"/>
          </ac:spMkLst>
        </pc:spChg>
        <pc:spChg chg="add mod">
          <ac:chgData name="am i who" userId="4b6389a2c128101d" providerId="Windows Live" clId="Web-{0F8852B7-4506-47F7-D82F-D2880F9C6570}" dt="2020-08-30T10:50:22.191" v="419" actId="1076"/>
          <ac:spMkLst>
            <pc:docMk/>
            <pc:sldMk cId="309145057" sldId="409"/>
            <ac:spMk id="13" creationId="{DD5DF3E3-03D7-4B55-9249-045710106123}"/>
          </ac:spMkLst>
        </pc:spChg>
        <pc:picChg chg="add mod">
          <ac:chgData name="am i who" userId="4b6389a2c128101d" providerId="Windows Live" clId="Web-{0F8852B7-4506-47F7-D82F-D2880F9C6570}" dt="2020-08-30T10:49:24.378" v="367" actId="1076"/>
          <ac:picMkLst>
            <pc:docMk/>
            <pc:sldMk cId="309145057" sldId="409"/>
            <ac:picMk id="3" creationId="{7FAC22AC-69B3-4E76-8F20-4D0EA456CC1B}"/>
          </ac:picMkLst>
        </pc:picChg>
        <pc:picChg chg="add mod">
          <ac:chgData name="am i who" userId="4b6389a2c128101d" providerId="Windows Live" clId="Web-{0F8852B7-4506-47F7-D82F-D2880F9C6570}" dt="2020-08-30T10:47:28.612" v="350" actId="1076"/>
          <ac:picMkLst>
            <pc:docMk/>
            <pc:sldMk cId="309145057" sldId="409"/>
            <ac:picMk id="5" creationId="{332C48A8-67FC-4A8A-ABDA-16EBC9170A2B}"/>
          </ac:picMkLst>
        </pc:picChg>
        <pc:picChg chg="del">
          <ac:chgData name="am i who" userId="4b6389a2c128101d" providerId="Windows Live" clId="Web-{0F8852B7-4506-47F7-D82F-D2880F9C6570}" dt="2020-08-30T10:40:51.969" v="235"/>
          <ac:picMkLst>
            <pc:docMk/>
            <pc:sldMk cId="309145057" sldId="409"/>
            <ac:picMk id="6" creationId="{5C07CFC8-8059-40A7-83BA-4E80C56EF0D8}"/>
          </ac:picMkLst>
        </pc:picChg>
        <pc:picChg chg="del">
          <ac:chgData name="am i who" userId="4b6389a2c128101d" providerId="Windows Live" clId="Web-{0F8852B7-4506-47F7-D82F-D2880F9C6570}" dt="2020-08-30T10:40:45.375" v="232"/>
          <ac:picMkLst>
            <pc:docMk/>
            <pc:sldMk cId="309145057" sldId="409"/>
            <ac:picMk id="7" creationId="{8E3FB5A7-82BC-4FB3-BEBE-C8FDAF2AC928}"/>
          </ac:picMkLst>
        </pc:picChg>
        <pc:picChg chg="add mod">
          <ac:chgData name="am i who" userId="4b6389a2c128101d" providerId="Windows Live" clId="Web-{0F8852B7-4506-47F7-D82F-D2880F9C6570}" dt="2020-08-30T10:50:53.410" v="423" actId="1076"/>
          <ac:picMkLst>
            <pc:docMk/>
            <pc:sldMk cId="309145057" sldId="409"/>
            <ac:picMk id="14" creationId="{F495D8DC-7B46-453C-8850-10188FE476C8}"/>
          </ac:picMkLst>
        </pc:picChg>
      </pc:sldChg>
      <pc:sldChg chg="addSp delSp modSp add ord replId">
        <pc:chgData name="am i who" userId="4b6389a2c128101d" providerId="Windows Live" clId="Web-{0F8852B7-4506-47F7-D82F-D2880F9C6570}" dt="2020-08-30T10:52:14.520" v="424"/>
        <pc:sldMkLst>
          <pc:docMk/>
          <pc:sldMk cId="313522189" sldId="410"/>
        </pc:sldMkLst>
        <pc:spChg chg="del">
          <ac:chgData name="am i who" userId="4b6389a2c128101d" providerId="Windows Live" clId="Web-{0F8852B7-4506-47F7-D82F-D2880F9C6570}" dt="2020-08-30T10:42:35.376" v="252"/>
          <ac:spMkLst>
            <pc:docMk/>
            <pc:sldMk cId="313522189" sldId="410"/>
            <ac:spMk id="4" creationId="{B9696999-7F49-4A7D-95E1-0EB8D49766E1}"/>
          </ac:spMkLst>
        </pc:spChg>
        <pc:spChg chg="add mod">
          <ac:chgData name="am i who" userId="4b6389a2c128101d" providerId="Windows Live" clId="Web-{0F8852B7-4506-47F7-D82F-D2880F9C6570}" dt="2020-08-30T10:46:58.377" v="343" actId="20577"/>
          <ac:spMkLst>
            <pc:docMk/>
            <pc:sldMk cId="313522189" sldId="410"/>
            <ac:spMk id="6" creationId="{A45D46E2-9764-4F3A-9A7E-F41D4D6982AE}"/>
          </ac:spMkLst>
        </pc:spChg>
        <pc:spChg chg="del">
          <ac:chgData name="am i who" userId="4b6389a2c128101d" providerId="Windows Live" clId="Web-{0F8852B7-4506-47F7-D82F-D2880F9C6570}" dt="2020-08-30T10:42:32.048" v="250"/>
          <ac:spMkLst>
            <pc:docMk/>
            <pc:sldMk cId="313522189" sldId="410"/>
            <ac:spMk id="11" creationId="{5EC2199A-421F-4729-8693-DC17D37BD230}"/>
          </ac:spMkLst>
        </pc:spChg>
        <pc:picChg chg="del">
          <ac:chgData name="am i who" userId="4b6389a2c128101d" providerId="Windows Live" clId="Web-{0F8852B7-4506-47F7-D82F-D2880F9C6570}" dt="2020-08-30T10:42:32.048" v="251"/>
          <ac:picMkLst>
            <pc:docMk/>
            <pc:sldMk cId="313522189" sldId="410"/>
            <ac:picMk id="3" creationId="{7FAC22AC-69B3-4E76-8F20-4D0EA456CC1B}"/>
          </ac:picMkLst>
        </pc:picChg>
        <pc:picChg chg="mod">
          <ac:chgData name="am i who" userId="4b6389a2c128101d" providerId="Windows Live" clId="Web-{0F8852B7-4506-47F7-D82F-D2880F9C6570}" dt="2020-08-30T10:44:04.392" v="287" actId="1076"/>
          <ac:picMkLst>
            <pc:docMk/>
            <pc:sldMk cId="313522189" sldId="410"/>
            <ac:picMk id="5" creationId="{332C48A8-67FC-4A8A-ABDA-16EBC9170A2B}"/>
          </ac:picMkLst>
        </pc:picChg>
        <pc:picChg chg="add mod">
          <ac:chgData name="am i who" userId="4b6389a2c128101d" providerId="Windows Live" clId="Web-{0F8852B7-4506-47F7-D82F-D2880F9C6570}" dt="2020-08-30T10:43:28.032" v="274" actId="1076"/>
          <ac:picMkLst>
            <pc:docMk/>
            <pc:sldMk cId="313522189" sldId="410"/>
            <ac:picMk id="7" creationId="{ABF078E1-A294-4959-B4B5-652ED7213CAD}"/>
          </ac:picMkLst>
        </pc:picChg>
      </pc:sldChg>
      <pc:sldChg chg="addSp delSp modSp add replId">
        <pc:chgData name="am i who" userId="4b6389a2c128101d" providerId="Windows Live" clId="Web-{0F8852B7-4506-47F7-D82F-D2880F9C6570}" dt="2020-08-30T10:55:45.740" v="483" actId="1076"/>
        <pc:sldMkLst>
          <pc:docMk/>
          <pc:sldMk cId="3424982383" sldId="411"/>
        </pc:sldMkLst>
        <pc:spChg chg="mod">
          <ac:chgData name="am i who" userId="4b6389a2c128101d" providerId="Windows Live" clId="Web-{0F8852B7-4506-47F7-D82F-D2880F9C6570}" dt="2020-08-30T10:52:27.411" v="426" actId="20577"/>
          <ac:spMkLst>
            <pc:docMk/>
            <pc:sldMk cId="3424982383" sldId="411"/>
            <ac:spMk id="2" creationId="{00000000-0000-0000-0000-000000000000}"/>
          </ac:spMkLst>
        </pc:spChg>
        <pc:spChg chg="mod ord">
          <ac:chgData name="am i who" userId="4b6389a2c128101d" providerId="Windows Live" clId="Web-{0F8852B7-4506-47F7-D82F-D2880F9C6570}" dt="2020-08-30T10:55:19.959" v="479" actId="1076"/>
          <ac:spMkLst>
            <pc:docMk/>
            <pc:sldMk cId="3424982383" sldId="411"/>
            <ac:spMk id="4" creationId="{B9696999-7F49-4A7D-95E1-0EB8D49766E1}"/>
          </ac:spMkLst>
        </pc:spChg>
        <pc:spChg chg="mod ord">
          <ac:chgData name="am i who" userId="4b6389a2c128101d" providerId="Windows Live" clId="Web-{0F8852B7-4506-47F7-D82F-D2880F9C6570}" dt="2020-08-30T10:55:14.271" v="478" actId="1076"/>
          <ac:spMkLst>
            <pc:docMk/>
            <pc:sldMk cId="3424982383" sldId="411"/>
            <ac:spMk id="11" creationId="{5EC2199A-421F-4729-8693-DC17D37BD230}"/>
          </ac:spMkLst>
        </pc:spChg>
        <pc:spChg chg="mod">
          <ac:chgData name="am i who" userId="4b6389a2c128101d" providerId="Windows Live" clId="Web-{0F8852B7-4506-47F7-D82F-D2880F9C6570}" dt="2020-08-30T10:54:43.208" v="468" actId="20577"/>
          <ac:spMkLst>
            <pc:docMk/>
            <pc:sldMk cId="3424982383" sldId="411"/>
            <ac:spMk id="13" creationId="{DD5DF3E3-03D7-4B55-9249-045710106123}"/>
          </ac:spMkLst>
        </pc:spChg>
        <pc:picChg chg="del">
          <ac:chgData name="am i who" userId="4b6389a2c128101d" providerId="Windows Live" clId="Web-{0F8852B7-4506-47F7-D82F-D2880F9C6570}" dt="2020-08-30T10:52:33.254" v="427"/>
          <ac:picMkLst>
            <pc:docMk/>
            <pc:sldMk cId="3424982383" sldId="411"/>
            <ac:picMk id="3" creationId="{7FAC22AC-69B3-4E76-8F20-4D0EA456CC1B}"/>
          </ac:picMkLst>
        </pc:picChg>
        <pc:picChg chg="add mod">
          <ac:chgData name="am i who" userId="4b6389a2c128101d" providerId="Windows Live" clId="Web-{0F8852B7-4506-47F7-D82F-D2880F9C6570}" dt="2020-08-30T10:55:10.677" v="477" actId="1076"/>
          <ac:picMkLst>
            <pc:docMk/>
            <pc:sldMk cId="3424982383" sldId="411"/>
            <ac:picMk id="6" creationId="{6A047A45-BAFC-4574-966C-D31819BCA98C}"/>
          </ac:picMkLst>
        </pc:picChg>
        <pc:picChg chg="add mod">
          <ac:chgData name="am i who" userId="4b6389a2c128101d" providerId="Windows Live" clId="Web-{0F8852B7-4506-47F7-D82F-D2880F9C6570}" dt="2020-08-30T10:55:45.740" v="483" actId="1076"/>
          <ac:picMkLst>
            <pc:docMk/>
            <pc:sldMk cId="3424982383" sldId="411"/>
            <ac:picMk id="7" creationId="{922A97B0-59D1-4BE4-A2C1-428676CBBB01}"/>
          </ac:picMkLst>
        </pc:picChg>
        <pc:picChg chg="del">
          <ac:chgData name="am i who" userId="4b6389a2c128101d" providerId="Windows Live" clId="Web-{0F8852B7-4506-47F7-D82F-D2880F9C6570}" dt="2020-08-30T10:53:07.208" v="429"/>
          <ac:picMkLst>
            <pc:docMk/>
            <pc:sldMk cId="3424982383" sldId="411"/>
            <ac:picMk id="14" creationId="{F495D8DC-7B46-453C-8850-10188FE476C8}"/>
          </ac:picMkLst>
        </pc:picChg>
      </pc:sldChg>
      <pc:sldChg chg="modSp add replId">
        <pc:chgData name="am i who" userId="4b6389a2c128101d" providerId="Windows Live" clId="Web-{0F8852B7-4506-47F7-D82F-D2880F9C6570}" dt="2020-08-30T11:16:25.113" v="495" actId="20577"/>
        <pc:sldMkLst>
          <pc:docMk/>
          <pc:sldMk cId="1722763517" sldId="412"/>
        </pc:sldMkLst>
        <pc:spChg chg="mod">
          <ac:chgData name="am i who" userId="4b6389a2c128101d" providerId="Windows Live" clId="Web-{0F8852B7-4506-47F7-D82F-D2880F9C6570}" dt="2020-08-30T11:16:25.113" v="495" actId="20577"/>
          <ac:spMkLst>
            <pc:docMk/>
            <pc:sldMk cId="1722763517" sldId="412"/>
            <ac:spMk id="6" creationId="{D966A813-E740-4871-8845-7893B6D28E27}"/>
          </ac:spMkLst>
        </pc:spChg>
      </pc:sldChg>
      <pc:sldChg chg="add">
        <pc:chgData name="am i who" userId="4b6389a2c128101d" providerId="Windows Live" clId="Web-{0F8852B7-4506-47F7-D82F-D2880F9C6570}" dt="2020-08-30T11:45:50.856" v="497"/>
        <pc:sldMkLst>
          <pc:docMk/>
          <pc:sldMk cId="3004552149" sldId="413"/>
        </pc:sldMkLst>
      </pc:sldChg>
      <pc:sldChg chg="addSp delSp modSp add replId">
        <pc:chgData name="am i who" userId="4b6389a2c128101d" providerId="Windows Live" clId="Web-{0F8852B7-4506-47F7-D82F-D2880F9C6570}" dt="2020-08-30T11:47:31.840" v="508" actId="1076"/>
        <pc:sldMkLst>
          <pc:docMk/>
          <pc:sldMk cId="2177591441" sldId="414"/>
        </pc:sldMkLst>
        <pc:spChg chg="mod">
          <ac:chgData name="am i who" userId="4b6389a2c128101d" providerId="Windows Live" clId="Web-{0F8852B7-4506-47F7-D82F-D2880F9C6570}" dt="2020-08-30T11:46:40.918" v="500" actId="20577"/>
          <ac:spMkLst>
            <pc:docMk/>
            <pc:sldMk cId="2177591441" sldId="414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1:46:40.887" v="499"/>
          <ac:picMkLst>
            <pc:docMk/>
            <pc:sldMk cId="2177591441" sldId="414"/>
            <ac:picMk id="3" creationId="{25176AF0-A35C-4927-881C-D3E6873E4E02}"/>
          </ac:picMkLst>
        </pc:picChg>
        <pc:picChg chg="add mod">
          <ac:chgData name="am i who" userId="4b6389a2c128101d" providerId="Windows Live" clId="Web-{0F8852B7-4506-47F7-D82F-D2880F9C6570}" dt="2020-08-30T11:47:31.840" v="508" actId="1076"/>
          <ac:picMkLst>
            <pc:docMk/>
            <pc:sldMk cId="2177591441" sldId="414"/>
            <ac:picMk id="4" creationId="{B93891EA-FB7E-4817-9235-1066029372AE}"/>
          </ac:picMkLst>
        </pc:picChg>
      </pc:sldChg>
      <pc:sldChg chg="addSp delSp modSp add ord replId">
        <pc:chgData name="am i who" userId="4b6389a2c128101d" providerId="Windows Live" clId="Web-{0F8852B7-4506-47F7-D82F-D2880F9C6570}" dt="2020-08-30T11:49:46.136" v="517"/>
        <pc:sldMkLst>
          <pc:docMk/>
          <pc:sldMk cId="43452244" sldId="415"/>
        </pc:sldMkLst>
        <pc:picChg chg="add mod">
          <ac:chgData name="am i who" userId="4b6389a2c128101d" providerId="Windows Live" clId="Web-{0F8852B7-4506-47F7-D82F-D2880F9C6570}" dt="2020-08-30T11:49:23.729" v="516" actId="1076"/>
          <ac:picMkLst>
            <pc:docMk/>
            <pc:sldMk cId="43452244" sldId="415"/>
            <ac:picMk id="3" creationId="{38FE98C9-4EB7-4552-8300-15B754A24AD6}"/>
          </ac:picMkLst>
        </pc:picChg>
        <pc:picChg chg="del">
          <ac:chgData name="am i who" userId="4b6389a2c128101d" providerId="Windows Live" clId="Web-{0F8852B7-4506-47F7-D82F-D2880F9C6570}" dt="2020-08-30T11:48:40.902" v="510"/>
          <ac:picMkLst>
            <pc:docMk/>
            <pc:sldMk cId="43452244" sldId="415"/>
            <ac:picMk id="4" creationId="{B93891EA-FB7E-4817-9235-1066029372AE}"/>
          </ac:picMkLst>
        </pc:picChg>
      </pc:sldChg>
      <pc:sldChg chg="addSp delSp modSp add replId">
        <pc:chgData name="am i who" userId="4b6389a2c128101d" providerId="Windows Live" clId="Web-{0F8852B7-4506-47F7-D82F-D2880F9C6570}" dt="2020-08-30T11:54:07.993" v="566" actId="1076"/>
        <pc:sldMkLst>
          <pc:docMk/>
          <pc:sldMk cId="3790207226" sldId="416"/>
        </pc:sldMkLst>
        <pc:spChg chg="mod">
          <ac:chgData name="am i who" userId="4b6389a2c128101d" providerId="Windows Live" clId="Web-{0F8852B7-4506-47F7-D82F-D2880F9C6570}" dt="2020-08-30T11:51:30.432" v="525" actId="20577"/>
          <ac:spMkLst>
            <pc:docMk/>
            <pc:sldMk cId="3790207226" sldId="416"/>
            <ac:spMk id="2" creationId="{00000000-0000-0000-0000-000000000000}"/>
          </ac:spMkLst>
        </pc:spChg>
        <pc:spChg chg="del">
          <ac:chgData name="am i who" userId="4b6389a2c128101d" providerId="Windows Live" clId="Web-{0F8852B7-4506-47F7-D82F-D2880F9C6570}" dt="2020-08-30T11:51:53.197" v="528"/>
          <ac:spMkLst>
            <pc:docMk/>
            <pc:sldMk cId="3790207226" sldId="416"/>
            <ac:spMk id="4" creationId="{B9696999-7F49-4A7D-95E1-0EB8D49766E1}"/>
          </ac:spMkLst>
        </pc:spChg>
        <pc:spChg chg="add mod">
          <ac:chgData name="am i who" userId="4b6389a2c128101d" providerId="Windows Live" clId="Web-{0F8852B7-4506-47F7-D82F-D2880F9C6570}" dt="2020-08-30T11:52:35.697" v="543" actId="1076"/>
          <ac:spMkLst>
            <pc:docMk/>
            <pc:sldMk cId="3790207226" sldId="416"/>
            <ac:spMk id="8" creationId="{31ECC0A2-D09A-4548-8B5B-30009000F70A}"/>
          </ac:spMkLst>
        </pc:spChg>
        <pc:spChg chg="add mod">
          <ac:chgData name="am i who" userId="4b6389a2c128101d" providerId="Windows Live" clId="Web-{0F8852B7-4506-47F7-D82F-D2880F9C6570}" dt="2020-08-30T11:52:58.525" v="547" actId="1076"/>
          <ac:spMkLst>
            <pc:docMk/>
            <pc:sldMk cId="3790207226" sldId="416"/>
            <ac:spMk id="10" creationId="{485A7373-ACBE-4E33-B3B5-E5073D9484B8}"/>
          </ac:spMkLst>
        </pc:spChg>
        <pc:spChg chg="del">
          <ac:chgData name="am i who" userId="4b6389a2c128101d" providerId="Windows Live" clId="Web-{0F8852B7-4506-47F7-D82F-D2880F9C6570}" dt="2020-08-30T11:51:53.197" v="529"/>
          <ac:spMkLst>
            <pc:docMk/>
            <pc:sldMk cId="3790207226" sldId="416"/>
            <ac:spMk id="11" creationId="{5EC2199A-421F-4729-8693-DC17D37BD230}"/>
          </ac:spMkLst>
        </pc:spChg>
        <pc:spChg chg="mod">
          <ac:chgData name="am i who" userId="4b6389a2c128101d" providerId="Windows Live" clId="Web-{0F8852B7-4506-47F7-D82F-D2880F9C6570}" dt="2020-08-30T11:53:56.009" v="560" actId="20577"/>
          <ac:spMkLst>
            <pc:docMk/>
            <pc:sldMk cId="3790207226" sldId="416"/>
            <ac:spMk id="13" creationId="{DD5DF3E3-03D7-4B55-9249-045710106123}"/>
          </ac:spMkLst>
        </pc:spChg>
        <pc:picChg chg="add mod">
          <ac:chgData name="am i who" userId="4b6389a2c128101d" providerId="Windows Live" clId="Web-{0F8852B7-4506-47F7-D82F-D2880F9C6570}" dt="2020-08-30T11:52:35.681" v="542" actId="1076"/>
          <ac:picMkLst>
            <pc:docMk/>
            <pc:sldMk cId="3790207226" sldId="416"/>
            <ac:picMk id="3" creationId="{C5192875-6C8B-4B01-A9A7-55338F1C5A73}"/>
          </ac:picMkLst>
        </pc:picChg>
        <pc:picChg chg="del">
          <ac:chgData name="am i who" userId="4b6389a2c128101d" providerId="Windows Live" clId="Web-{0F8852B7-4506-47F7-D82F-D2880F9C6570}" dt="2020-08-30T11:51:53.197" v="531"/>
          <ac:picMkLst>
            <pc:docMk/>
            <pc:sldMk cId="3790207226" sldId="416"/>
            <ac:picMk id="5" creationId="{332C48A8-67FC-4A8A-ABDA-16EBC9170A2B}"/>
          </ac:picMkLst>
        </pc:picChg>
        <pc:picChg chg="del">
          <ac:chgData name="am i who" userId="4b6389a2c128101d" providerId="Windows Live" clId="Web-{0F8852B7-4506-47F7-D82F-D2880F9C6570}" dt="2020-08-30T11:51:53.197" v="530"/>
          <ac:picMkLst>
            <pc:docMk/>
            <pc:sldMk cId="3790207226" sldId="416"/>
            <ac:picMk id="6" creationId="{6A047A45-BAFC-4574-966C-D31819BCA98C}"/>
          </ac:picMkLst>
        </pc:picChg>
        <pc:picChg chg="mod">
          <ac:chgData name="am i who" userId="4b6389a2c128101d" providerId="Windows Live" clId="Web-{0F8852B7-4506-47F7-D82F-D2880F9C6570}" dt="2020-08-30T11:52:35.681" v="541" actId="1076"/>
          <ac:picMkLst>
            <pc:docMk/>
            <pc:sldMk cId="3790207226" sldId="416"/>
            <ac:picMk id="7" creationId="{922A97B0-59D1-4BE4-A2C1-428676CBBB01}"/>
          </ac:picMkLst>
        </pc:picChg>
        <pc:picChg chg="add mod">
          <ac:chgData name="am i who" userId="4b6389a2c128101d" providerId="Windows Live" clId="Web-{0F8852B7-4506-47F7-D82F-D2880F9C6570}" dt="2020-08-30T11:54:07.993" v="566" actId="1076"/>
          <ac:picMkLst>
            <pc:docMk/>
            <pc:sldMk cId="3790207226" sldId="416"/>
            <ac:picMk id="12" creationId="{0A2AEDF6-7157-4284-9BC2-A224F986D334}"/>
          </ac:picMkLst>
        </pc:picChg>
      </pc:sldChg>
      <pc:sldChg chg="addSp delSp modSp add replId">
        <pc:chgData name="am i who" userId="4b6389a2c128101d" providerId="Windows Live" clId="Web-{0F8852B7-4506-47F7-D82F-D2880F9C6570}" dt="2020-08-30T12:10:24.003" v="587" actId="1076"/>
        <pc:sldMkLst>
          <pc:docMk/>
          <pc:sldMk cId="2177637534" sldId="417"/>
        </pc:sldMkLst>
        <pc:spChg chg="mod">
          <ac:chgData name="am i who" userId="4b6389a2c128101d" providerId="Windows Live" clId="Web-{0F8852B7-4506-47F7-D82F-D2880F9C6570}" dt="2020-08-30T12:09:19.659" v="576" actId="20577"/>
          <ac:spMkLst>
            <pc:docMk/>
            <pc:sldMk cId="2177637534" sldId="417"/>
            <ac:spMk id="2" creationId="{00000000-0000-0000-0000-000000000000}"/>
          </ac:spMkLst>
        </pc:spChg>
        <pc:spChg chg="add mod">
          <ac:chgData name="am i who" userId="4b6389a2c128101d" providerId="Windows Live" clId="Web-{0F8852B7-4506-47F7-D82F-D2880F9C6570}" dt="2020-08-30T12:10:15.112" v="586" actId="1076"/>
          <ac:spMkLst>
            <pc:docMk/>
            <pc:sldMk cId="2177637534" sldId="417"/>
            <ac:spMk id="5" creationId="{144A37D3-F0CE-4586-BCD5-C6E581941BF2}"/>
          </ac:spMkLst>
        </pc:spChg>
        <pc:picChg chg="del">
          <ac:chgData name="am i who" userId="4b6389a2c128101d" providerId="Windows Live" clId="Web-{0F8852B7-4506-47F7-D82F-D2880F9C6570}" dt="2020-08-30T12:08:47.456" v="568"/>
          <ac:picMkLst>
            <pc:docMk/>
            <pc:sldMk cId="2177637534" sldId="417"/>
            <ac:picMk id="3" creationId="{048F05E8-A542-4BA9-B204-844B0C7554FF}"/>
          </ac:picMkLst>
        </pc:picChg>
        <pc:picChg chg="add mod">
          <ac:chgData name="am i who" userId="4b6389a2c128101d" providerId="Windows Live" clId="Web-{0F8852B7-4506-47F7-D82F-D2880F9C6570}" dt="2020-08-30T12:10:24.003" v="587" actId="1076"/>
          <ac:picMkLst>
            <pc:docMk/>
            <pc:sldMk cId="2177637534" sldId="417"/>
            <ac:picMk id="4" creationId="{F1876DE5-8813-4601-9B5A-8612A8A55EBC}"/>
          </ac:picMkLst>
        </pc:picChg>
      </pc:sldChg>
      <pc:sldChg chg="add ord">
        <pc:chgData name="am i who" userId="4b6389a2c128101d" providerId="Windows Live" clId="Web-{0F8852B7-4506-47F7-D82F-D2880F9C6570}" dt="2020-08-30T12:13:21.502" v="590"/>
        <pc:sldMkLst>
          <pc:docMk/>
          <pc:sldMk cId="3323810785" sldId="418"/>
        </pc:sldMkLst>
      </pc:sldChg>
      <pc:sldChg chg="add ord">
        <pc:chgData name="am i who" userId="4b6389a2c128101d" providerId="Windows Live" clId="Web-{0F8852B7-4506-47F7-D82F-D2880F9C6570}" dt="2020-08-30T12:13:21.502" v="591"/>
        <pc:sldMkLst>
          <pc:docMk/>
          <pc:sldMk cId="2396037876" sldId="419"/>
        </pc:sldMkLst>
      </pc:sldChg>
      <pc:sldChg chg="modSp add replId">
        <pc:chgData name="am i who" userId="4b6389a2c128101d" providerId="Windows Live" clId="Web-{0F8852B7-4506-47F7-D82F-D2880F9C6570}" dt="2020-08-30T12:14:14.986" v="600" actId="1076"/>
        <pc:sldMkLst>
          <pc:docMk/>
          <pc:sldMk cId="2969772184" sldId="420"/>
        </pc:sldMkLst>
        <pc:spChg chg="mod">
          <ac:chgData name="am i who" userId="4b6389a2c128101d" providerId="Windows Live" clId="Web-{0F8852B7-4506-47F7-D82F-D2880F9C6570}" dt="2020-08-30T12:14:14.986" v="600" actId="1076"/>
          <ac:spMkLst>
            <pc:docMk/>
            <pc:sldMk cId="2969772184" sldId="42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F8852B7-4506-47F7-D82F-D2880F9C6570}" dt="2020-08-30T12:15:41.985" v="616" actId="1076"/>
        <pc:sldMkLst>
          <pc:docMk/>
          <pc:sldMk cId="2552640040" sldId="421"/>
        </pc:sldMkLst>
        <pc:spChg chg="mod">
          <ac:chgData name="am i who" userId="4b6389a2c128101d" providerId="Windows Live" clId="Web-{0F8852B7-4506-47F7-D82F-D2880F9C6570}" dt="2020-08-30T12:15:21.204" v="610" actId="20577"/>
          <ac:spMkLst>
            <pc:docMk/>
            <pc:sldMk cId="2552640040" sldId="421"/>
            <ac:spMk id="2" creationId="{00000000-0000-0000-0000-000000000000}"/>
          </ac:spMkLst>
        </pc:spChg>
        <pc:picChg chg="del">
          <ac:chgData name="am i who" userId="4b6389a2c128101d" providerId="Windows Live" clId="Web-{0F8852B7-4506-47F7-D82F-D2880F9C6570}" dt="2020-08-30T12:14:48.798" v="602"/>
          <ac:picMkLst>
            <pc:docMk/>
            <pc:sldMk cId="2552640040" sldId="421"/>
            <ac:picMk id="3" creationId="{048F05E8-A542-4BA9-B204-844B0C7554FF}"/>
          </ac:picMkLst>
        </pc:picChg>
        <pc:picChg chg="add mod">
          <ac:chgData name="am i who" userId="4b6389a2c128101d" providerId="Windows Live" clId="Web-{0F8852B7-4506-47F7-D82F-D2880F9C6570}" dt="2020-08-30T12:15:41.985" v="616" actId="1076"/>
          <ac:picMkLst>
            <pc:docMk/>
            <pc:sldMk cId="2552640040" sldId="421"/>
            <ac:picMk id="4" creationId="{3D593B21-2E24-4D6A-AF76-771F2E1CF392}"/>
          </ac:picMkLst>
        </pc:picChg>
        <pc:picChg chg="add mod">
          <ac:chgData name="am i who" userId="4b6389a2c128101d" providerId="Windows Live" clId="Web-{0F8852B7-4506-47F7-D82F-D2880F9C6570}" dt="2020-08-30T12:15:35.673" v="614" actId="14100"/>
          <ac:picMkLst>
            <pc:docMk/>
            <pc:sldMk cId="2552640040" sldId="421"/>
            <ac:picMk id="5" creationId="{B1C3252E-9F68-48CF-8380-461E61262650}"/>
          </ac:picMkLst>
        </pc:picChg>
      </pc:sldChg>
      <pc:sldChg chg="addSp modSp add ord replId">
        <pc:chgData name="am i who" userId="4b6389a2c128101d" providerId="Windows Live" clId="Web-{0F8852B7-4506-47F7-D82F-D2880F9C6570}" dt="2020-08-30T12:32:44.385" v="639" actId="14100"/>
        <pc:sldMkLst>
          <pc:docMk/>
          <pc:sldMk cId="379007325" sldId="422"/>
        </pc:sldMkLst>
        <pc:spChg chg="add mod">
          <ac:chgData name="am i who" userId="4b6389a2c128101d" providerId="Windows Live" clId="Web-{0F8852B7-4506-47F7-D82F-D2880F9C6570}" dt="2020-08-30T12:32:44.385" v="639" actId="14100"/>
          <ac:spMkLst>
            <pc:docMk/>
            <pc:sldMk cId="379007325" sldId="422"/>
            <ac:spMk id="7" creationId="{D426BEF1-0EC0-423A-8C5D-9573CB8149A0}"/>
          </ac:spMkLst>
        </pc:spChg>
        <pc:picChg chg="add mod modCrop">
          <ac:chgData name="am i who" userId="4b6389a2c128101d" providerId="Windows Live" clId="Web-{0F8852B7-4506-47F7-D82F-D2880F9C6570}" dt="2020-08-30T12:32:20.432" v="636" actId="1076"/>
          <ac:picMkLst>
            <pc:docMk/>
            <pc:sldMk cId="379007325" sldId="422"/>
            <ac:picMk id="3" creationId="{282E65FA-B158-499C-9410-1BB9AEA98998}"/>
          </ac:picMkLst>
        </pc:picChg>
        <pc:picChg chg="mod">
          <ac:chgData name="am i who" userId="4b6389a2c128101d" providerId="Windows Live" clId="Web-{0F8852B7-4506-47F7-D82F-D2880F9C6570}" dt="2020-08-30T12:25:16.497" v="625" actId="1076"/>
          <ac:picMkLst>
            <pc:docMk/>
            <pc:sldMk cId="379007325" sldId="422"/>
            <ac:picMk id="4" creationId="{3D593B21-2E24-4D6A-AF76-771F2E1CF392}"/>
          </ac:picMkLst>
        </pc:picChg>
        <pc:picChg chg="mod">
          <ac:chgData name="am i who" userId="4b6389a2c128101d" providerId="Windows Live" clId="Web-{0F8852B7-4506-47F7-D82F-D2880F9C6570}" dt="2020-08-30T12:25:18.450" v="626" actId="1076"/>
          <ac:picMkLst>
            <pc:docMk/>
            <pc:sldMk cId="379007325" sldId="422"/>
            <ac:picMk id="5" creationId="{B1C3252E-9F68-48CF-8380-461E61262650}"/>
          </ac:picMkLst>
        </pc:picChg>
      </pc:sldChg>
      <pc:sldChg chg="addSp delSp modSp add del replId">
        <pc:chgData name="am i who" userId="4b6389a2c128101d" providerId="Windows Live" clId="Web-{0F8852B7-4506-47F7-D82F-D2880F9C6570}" dt="2020-08-30T12:46:41.583" v="667"/>
        <pc:sldMkLst>
          <pc:docMk/>
          <pc:sldMk cId="1864841836" sldId="423"/>
        </pc:sldMkLst>
        <pc:spChg chg="mod">
          <ac:chgData name="am i who" userId="4b6389a2c128101d" providerId="Windows Live" clId="Web-{0F8852B7-4506-47F7-D82F-D2880F9C6570}" dt="2020-08-30T12:35:13.040" v="643" actId="20577"/>
          <ac:spMkLst>
            <pc:docMk/>
            <pc:sldMk cId="1864841836" sldId="423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2:43:50.256" v="649" actId="1076"/>
          <ac:picMkLst>
            <pc:docMk/>
            <pc:sldMk cId="1864841836" sldId="423"/>
            <ac:picMk id="3" creationId="{B33A5A44-9790-494F-A0D6-ADCBE9B39BF0}"/>
          </ac:picMkLst>
        </pc:picChg>
        <pc:picChg chg="del">
          <ac:chgData name="am i who" userId="4b6389a2c128101d" providerId="Windows Live" clId="Web-{0F8852B7-4506-47F7-D82F-D2880F9C6570}" dt="2020-08-30T12:35:16.087" v="645"/>
          <ac:picMkLst>
            <pc:docMk/>
            <pc:sldMk cId="1864841836" sldId="423"/>
            <ac:picMk id="4" creationId="{3D593B21-2E24-4D6A-AF76-771F2E1CF392}"/>
          </ac:picMkLst>
        </pc:picChg>
        <pc:picChg chg="del">
          <ac:chgData name="am i who" userId="4b6389a2c128101d" providerId="Windows Live" clId="Web-{0F8852B7-4506-47F7-D82F-D2880F9C6570}" dt="2020-08-30T12:35:13.071" v="644"/>
          <ac:picMkLst>
            <pc:docMk/>
            <pc:sldMk cId="1864841836" sldId="423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2:44:52.536" v="653" actId="1076"/>
          <ac:picMkLst>
            <pc:docMk/>
            <pc:sldMk cId="1864841836" sldId="423"/>
            <ac:picMk id="6" creationId="{AC5FB47D-B842-4FAB-AC41-FA1D11C0631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46:41.551" v="666" actId="1076"/>
        <pc:sldMkLst>
          <pc:docMk/>
          <pc:sldMk cId="3826823587" sldId="424"/>
        </pc:sldMkLst>
        <pc:picChg chg="del">
          <ac:chgData name="am i who" userId="4b6389a2c128101d" providerId="Windows Live" clId="Web-{0F8852B7-4506-47F7-D82F-D2880F9C6570}" dt="2020-08-30T12:46:20.145" v="662"/>
          <ac:picMkLst>
            <pc:docMk/>
            <pc:sldMk cId="3826823587" sldId="424"/>
            <ac:picMk id="3" creationId="{B33A5A44-9790-494F-A0D6-ADCBE9B39BF0}"/>
          </ac:picMkLst>
        </pc:picChg>
        <pc:picChg chg="add del mod modCrop">
          <ac:chgData name="am i who" userId="4b6389a2c128101d" providerId="Windows Live" clId="Web-{0F8852B7-4506-47F7-D82F-D2880F9C6570}" dt="2020-08-30T12:46:20.130" v="661"/>
          <ac:picMkLst>
            <pc:docMk/>
            <pc:sldMk cId="3826823587" sldId="424"/>
            <ac:picMk id="4" creationId="{02AD46F4-6E83-44A4-A1FA-AF5BC450125B}"/>
          </ac:picMkLst>
        </pc:picChg>
        <pc:picChg chg="add mod">
          <ac:chgData name="am i who" userId="4b6389a2c128101d" providerId="Windows Live" clId="Web-{0F8852B7-4506-47F7-D82F-D2880F9C6570}" dt="2020-08-30T12:46:41.551" v="666" actId="1076"/>
          <ac:picMkLst>
            <pc:docMk/>
            <pc:sldMk cId="3826823587" sldId="424"/>
            <ac:picMk id="5" creationId="{17AFAEAC-102D-4BE8-9BA9-B1C6EA8C2167}"/>
          </ac:picMkLst>
        </pc:picChg>
        <pc:picChg chg="del">
          <ac:chgData name="am i who" userId="4b6389a2c128101d" providerId="Windows Live" clId="Web-{0F8852B7-4506-47F7-D82F-D2880F9C6570}" dt="2020-08-30T12:45:20.552" v="655"/>
          <ac:picMkLst>
            <pc:docMk/>
            <pc:sldMk cId="3826823587" sldId="424"/>
            <ac:picMk id="6" creationId="{AC5FB47D-B842-4FAB-AC41-FA1D11C0631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49:10.238" v="673" actId="1076"/>
        <pc:sldMkLst>
          <pc:docMk/>
          <pc:sldMk cId="2944089430" sldId="425"/>
        </pc:sldMkLst>
        <pc:picChg chg="del">
          <ac:chgData name="am i who" userId="4b6389a2c128101d" providerId="Windows Live" clId="Web-{0F8852B7-4506-47F7-D82F-D2880F9C6570}" dt="2020-08-30T12:48:56.457" v="669"/>
          <ac:picMkLst>
            <pc:docMk/>
            <pc:sldMk cId="2944089430" sldId="425"/>
            <ac:picMk id="3" creationId="{38FE98C9-4EB7-4552-8300-15B754A24AD6}"/>
          </ac:picMkLst>
        </pc:picChg>
        <pc:picChg chg="add mod">
          <ac:chgData name="am i who" userId="4b6389a2c128101d" providerId="Windows Live" clId="Web-{0F8852B7-4506-47F7-D82F-D2880F9C6570}" dt="2020-08-30T12:49:10.238" v="673" actId="1076"/>
          <ac:picMkLst>
            <pc:docMk/>
            <pc:sldMk cId="2944089430" sldId="425"/>
            <ac:picMk id="4" creationId="{0BB87427-FF42-41BC-8AD0-7D65F1F4F08C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0:29.519" v="678" actId="14100"/>
        <pc:sldMkLst>
          <pc:docMk/>
          <pc:sldMk cId="1712123783" sldId="426"/>
        </pc:sldMkLst>
        <pc:picChg chg="add mod">
          <ac:chgData name="am i who" userId="4b6389a2c128101d" providerId="Windows Live" clId="Web-{0F8852B7-4506-47F7-D82F-D2880F9C6570}" dt="2020-08-30T12:50:29.519" v="678" actId="14100"/>
          <ac:picMkLst>
            <pc:docMk/>
            <pc:sldMk cId="1712123783" sldId="426"/>
            <ac:picMk id="3" creationId="{9A2227DA-4500-4B90-9A40-1240FBFF68BE}"/>
          </ac:picMkLst>
        </pc:picChg>
        <pc:picChg chg="del">
          <ac:chgData name="am i who" userId="4b6389a2c128101d" providerId="Windows Live" clId="Web-{0F8852B7-4506-47F7-D82F-D2880F9C6570}" dt="2020-08-30T12:50:14.487" v="675"/>
          <ac:picMkLst>
            <pc:docMk/>
            <pc:sldMk cId="1712123783" sldId="426"/>
            <ac:picMk id="5" creationId="{17AFAEAC-102D-4BE8-9BA9-B1C6EA8C2167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1:16.846" v="686" actId="1076"/>
        <pc:sldMkLst>
          <pc:docMk/>
          <pc:sldMk cId="1553086896" sldId="427"/>
        </pc:sldMkLst>
        <pc:picChg chg="del">
          <ac:chgData name="am i who" userId="4b6389a2c128101d" providerId="Windows Live" clId="Web-{0F8852B7-4506-47F7-D82F-D2880F9C6570}" dt="2020-08-30T12:51:00.784" v="680"/>
          <ac:picMkLst>
            <pc:docMk/>
            <pc:sldMk cId="1553086896" sldId="427"/>
            <ac:picMk id="3" creationId="{9A2227DA-4500-4B90-9A40-1240FBFF68BE}"/>
          </ac:picMkLst>
        </pc:picChg>
        <pc:picChg chg="add mod">
          <ac:chgData name="am i who" userId="4b6389a2c128101d" providerId="Windows Live" clId="Web-{0F8852B7-4506-47F7-D82F-D2880F9C6570}" dt="2020-08-30T12:51:16.846" v="686" actId="1076"/>
          <ac:picMkLst>
            <pc:docMk/>
            <pc:sldMk cId="1553086896" sldId="427"/>
            <ac:picMk id="4" creationId="{5FBD33FD-4755-45BB-9BCE-24A1F3DD44E9}"/>
          </ac:picMkLst>
        </pc:picChg>
      </pc:sldChg>
      <pc:sldChg chg="addSp delSp modSp add replId">
        <pc:chgData name="am i who" userId="4b6389a2c128101d" providerId="Windows Live" clId="Web-{0F8852B7-4506-47F7-D82F-D2880F9C6570}" dt="2020-08-30T12:56:46.813" v="705" actId="1076"/>
        <pc:sldMkLst>
          <pc:docMk/>
          <pc:sldMk cId="3901526483" sldId="428"/>
        </pc:sldMkLst>
        <pc:spChg chg="mod">
          <ac:chgData name="am i who" userId="4b6389a2c128101d" providerId="Windows Live" clId="Web-{0F8852B7-4506-47F7-D82F-D2880F9C6570}" dt="2020-08-30T12:56:01.095" v="696" actId="20577"/>
          <ac:spMkLst>
            <pc:docMk/>
            <pc:sldMk cId="3901526483" sldId="428"/>
            <ac:spMk id="2" creationId="{00000000-0000-0000-0000-000000000000}"/>
          </ac:spMkLst>
        </pc:spChg>
        <pc:spChg chg="del">
          <ac:chgData name="am i who" userId="4b6389a2c128101d" providerId="Windows Live" clId="Web-{0F8852B7-4506-47F7-D82F-D2880F9C6570}" dt="2020-08-30T12:56:05.595" v="698"/>
          <ac:spMkLst>
            <pc:docMk/>
            <pc:sldMk cId="3901526483" sldId="428"/>
            <ac:spMk id="7" creationId="{D426BEF1-0EC0-423A-8C5D-9573CB8149A0}"/>
          </ac:spMkLst>
        </pc:spChg>
        <pc:picChg chg="del">
          <ac:chgData name="am i who" userId="4b6389a2c128101d" providerId="Windows Live" clId="Web-{0F8852B7-4506-47F7-D82F-D2880F9C6570}" dt="2020-08-30T12:56:05.595" v="699"/>
          <ac:picMkLst>
            <pc:docMk/>
            <pc:sldMk cId="3901526483" sldId="428"/>
            <ac:picMk id="3" creationId="{282E65FA-B158-499C-9410-1BB9AEA98998}"/>
          </ac:picMkLst>
        </pc:picChg>
        <pc:picChg chg="del">
          <ac:chgData name="am i who" userId="4b6389a2c128101d" providerId="Windows Live" clId="Web-{0F8852B7-4506-47F7-D82F-D2880F9C6570}" dt="2020-08-30T12:56:03.032" v="697"/>
          <ac:picMkLst>
            <pc:docMk/>
            <pc:sldMk cId="3901526483" sldId="428"/>
            <ac:picMk id="4" creationId="{3D593B21-2E24-4D6A-AF76-771F2E1CF392}"/>
          </ac:picMkLst>
        </pc:picChg>
        <pc:picChg chg="del">
          <ac:chgData name="am i who" userId="4b6389a2c128101d" providerId="Windows Live" clId="Web-{0F8852B7-4506-47F7-D82F-D2880F9C6570}" dt="2020-08-30T12:56:05.595" v="700"/>
          <ac:picMkLst>
            <pc:docMk/>
            <pc:sldMk cId="3901526483" sldId="428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2:56:46.813" v="705" actId="1076"/>
          <ac:picMkLst>
            <pc:docMk/>
            <pc:sldMk cId="3901526483" sldId="428"/>
            <ac:picMk id="6" creationId="{1C222DC5-7EAE-44C0-B1C5-D9AD7E92E272}"/>
          </ac:picMkLst>
        </pc:picChg>
      </pc:sldChg>
      <pc:sldChg chg="addSp modSp add replId">
        <pc:chgData name="am i who" userId="4b6389a2c128101d" providerId="Windows Live" clId="Web-{0F8852B7-4506-47F7-D82F-D2880F9C6570}" dt="2020-08-30T12:57:53.625" v="712" actId="1076"/>
        <pc:sldMkLst>
          <pc:docMk/>
          <pc:sldMk cId="1967466180" sldId="429"/>
        </pc:sldMkLst>
        <pc:picChg chg="add mod">
          <ac:chgData name="am i who" userId="4b6389a2c128101d" providerId="Windows Live" clId="Web-{0F8852B7-4506-47F7-D82F-D2880F9C6570}" dt="2020-08-30T12:57:53.625" v="712" actId="1076"/>
          <ac:picMkLst>
            <pc:docMk/>
            <pc:sldMk cId="1967466180" sldId="429"/>
            <ac:picMk id="3" creationId="{DF2BB7D8-49E0-4461-A2B3-208BAA4276FE}"/>
          </ac:picMkLst>
        </pc:picChg>
        <pc:picChg chg="mod">
          <ac:chgData name="am i who" userId="4b6389a2c128101d" providerId="Windows Live" clId="Web-{0F8852B7-4506-47F7-D82F-D2880F9C6570}" dt="2020-08-30T12:57:29.469" v="708" actId="14100"/>
          <ac:picMkLst>
            <pc:docMk/>
            <pc:sldMk cId="1967466180" sldId="429"/>
            <ac:picMk id="6" creationId="{1C222DC5-7EAE-44C0-B1C5-D9AD7E92E272}"/>
          </ac:picMkLst>
        </pc:picChg>
      </pc:sldChg>
      <pc:sldChg chg="addSp modSp add replId">
        <pc:chgData name="am i who" userId="4b6389a2c128101d" providerId="Windows Live" clId="Web-{0F8852B7-4506-47F7-D82F-D2880F9C6570}" dt="2020-08-30T12:58:19.563" v="718" actId="14100"/>
        <pc:sldMkLst>
          <pc:docMk/>
          <pc:sldMk cId="1361037786" sldId="430"/>
        </pc:sldMkLst>
        <pc:picChg chg="add mod">
          <ac:chgData name="am i who" userId="4b6389a2c128101d" providerId="Windows Live" clId="Web-{0F8852B7-4506-47F7-D82F-D2880F9C6570}" dt="2020-08-30T12:58:19.563" v="718" actId="14100"/>
          <ac:picMkLst>
            <pc:docMk/>
            <pc:sldMk cId="1361037786" sldId="430"/>
            <ac:picMk id="3" creationId="{2E3DD383-BDBE-4BA2-836B-63DC66E3F525}"/>
          </ac:picMkLst>
        </pc:picChg>
        <pc:picChg chg="mod">
          <ac:chgData name="am i who" userId="4b6389a2c128101d" providerId="Windows Live" clId="Web-{0F8852B7-4506-47F7-D82F-D2880F9C6570}" dt="2020-08-30T12:58:14.734" v="715" actId="14100"/>
          <ac:picMkLst>
            <pc:docMk/>
            <pc:sldMk cId="1361037786" sldId="430"/>
            <ac:picMk id="6" creationId="{1C222DC5-7EAE-44C0-B1C5-D9AD7E92E272}"/>
          </ac:picMkLst>
        </pc:picChg>
      </pc:sldChg>
      <pc:sldChg chg="addSp delSp modSp add replId">
        <pc:chgData name="am i who" userId="4b6389a2c128101d" providerId="Windows Live" clId="Web-{0F8852B7-4506-47F7-D82F-D2880F9C6570}" dt="2020-08-30T13:00:25.405" v="728" actId="14100"/>
        <pc:sldMkLst>
          <pc:docMk/>
          <pc:sldMk cId="936095361" sldId="431"/>
        </pc:sldMkLst>
        <pc:picChg chg="mod">
          <ac:chgData name="am i who" userId="4b6389a2c128101d" providerId="Windows Live" clId="Web-{0F8852B7-4506-47F7-D82F-D2880F9C6570}" dt="2020-08-30T13:00:03.624" v="724" actId="1076"/>
          <ac:picMkLst>
            <pc:docMk/>
            <pc:sldMk cId="936095361" sldId="431"/>
            <ac:picMk id="3" creationId="{2E3DD383-BDBE-4BA2-836B-63DC66E3F525}"/>
          </ac:picMkLst>
        </pc:picChg>
        <pc:picChg chg="add mod">
          <ac:chgData name="am i who" userId="4b6389a2c128101d" providerId="Windows Live" clId="Web-{0F8852B7-4506-47F7-D82F-D2880F9C6570}" dt="2020-08-30T13:00:25.405" v="728" actId="14100"/>
          <ac:picMkLst>
            <pc:docMk/>
            <pc:sldMk cId="936095361" sldId="431"/>
            <ac:picMk id="4" creationId="{A391B3C6-DD54-41BC-89D6-44A0F786B1DB}"/>
          </ac:picMkLst>
        </pc:picChg>
        <pc:picChg chg="del">
          <ac:chgData name="am i who" userId="4b6389a2c128101d" providerId="Windows Live" clId="Web-{0F8852B7-4506-47F7-D82F-D2880F9C6570}" dt="2020-08-30T12:59:56.718" v="720"/>
          <ac:picMkLst>
            <pc:docMk/>
            <pc:sldMk cId="936095361" sldId="431"/>
            <ac:picMk id="6" creationId="{1C222DC5-7EAE-44C0-B1C5-D9AD7E92E272}"/>
          </ac:picMkLst>
        </pc:picChg>
      </pc:sldChg>
      <pc:sldChg chg="addSp delSp modSp add replId">
        <pc:chgData name="am i who" userId="4b6389a2c128101d" providerId="Windows Live" clId="Web-{0F8852B7-4506-47F7-D82F-D2880F9C6570}" dt="2020-08-30T13:01:00.577" v="739" actId="1076"/>
        <pc:sldMkLst>
          <pc:docMk/>
          <pc:sldMk cId="1953008786" sldId="432"/>
        </pc:sldMkLst>
        <pc:picChg chg="del">
          <ac:chgData name="am i who" userId="4b6389a2c128101d" providerId="Windows Live" clId="Web-{0F8852B7-4506-47F7-D82F-D2880F9C6570}" dt="2020-08-30T13:00:39.687" v="731"/>
          <ac:picMkLst>
            <pc:docMk/>
            <pc:sldMk cId="1953008786" sldId="432"/>
            <ac:picMk id="3" creationId="{2E3DD383-BDBE-4BA2-836B-63DC66E3F525}"/>
          </ac:picMkLst>
        </pc:picChg>
        <pc:picChg chg="del">
          <ac:chgData name="am i who" userId="4b6389a2c128101d" providerId="Windows Live" clId="Web-{0F8852B7-4506-47F7-D82F-D2880F9C6570}" dt="2020-08-30T13:00:38.296" v="730"/>
          <ac:picMkLst>
            <pc:docMk/>
            <pc:sldMk cId="1953008786" sldId="432"/>
            <ac:picMk id="4" creationId="{A391B3C6-DD54-41BC-89D6-44A0F786B1DB}"/>
          </ac:picMkLst>
        </pc:picChg>
        <pc:picChg chg="add mod">
          <ac:chgData name="am i who" userId="4b6389a2c128101d" providerId="Windows Live" clId="Web-{0F8852B7-4506-47F7-D82F-D2880F9C6570}" dt="2020-08-30T13:01:00.577" v="739" actId="1076"/>
          <ac:picMkLst>
            <pc:docMk/>
            <pc:sldMk cId="1953008786" sldId="432"/>
            <ac:picMk id="5" creationId="{7C47CE2A-75DA-446A-BB6A-569012B08995}"/>
          </ac:picMkLst>
        </pc:picChg>
      </pc:sldChg>
      <pc:sldChg chg="add replId">
        <pc:chgData name="am i who" userId="4b6389a2c128101d" providerId="Windows Live" clId="Web-{0F8852B7-4506-47F7-D82F-D2880F9C6570}" dt="2020-08-30T13:01:29.452" v="740"/>
        <pc:sldMkLst>
          <pc:docMk/>
          <pc:sldMk cId="2044922649" sldId="433"/>
        </pc:sldMkLst>
      </pc:sldChg>
      <pc:sldChg chg="addSp delSp modSp add replId">
        <pc:chgData name="am i who" userId="4b6389a2c128101d" providerId="Windows Live" clId="Web-{0F8852B7-4506-47F7-D82F-D2880F9C6570}" dt="2020-08-30T13:14:32.416" v="745" actId="1076"/>
        <pc:sldMkLst>
          <pc:docMk/>
          <pc:sldMk cId="2290162833" sldId="434"/>
        </pc:sldMkLst>
        <pc:picChg chg="del">
          <ac:chgData name="am i who" userId="4b6389a2c128101d" providerId="Windows Live" clId="Web-{0F8852B7-4506-47F7-D82F-D2880F9C6570}" dt="2020-08-30T13:13:00.073" v="742"/>
          <ac:picMkLst>
            <pc:docMk/>
            <pc:sldMk cId="2290162833" sldId="434"/>
            <ac:picMk id="4" creationId="{3D593B21-2E24-4D6A-AF76-771F2E1CF392}"/>
          </ac:picMkLst>
        </pc:picChg>
        <pc:picChg chg="mod">
          <ac:chgData name="am i who" userId="4b6389a2c128101d" providerId="Windows Live" clId="Web-{0F8852B7-4506-47F7-D82F-D2880F9C6570}" dt="2020-08-30T13:13:02.291" v="743" actId="1076"/>
          <ac:picMkLst>
            <pc:docMk/>
            <pc:sldMk cId="2290162833" sldId="434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3:14:32.416" v="745" actId="1076"/>
          <ac:picMkLst>
            <pc:docMk/>
            <pc:sldMk cId="2290162833" sldId="434"/>
            <ac:picMk id="6" creationId="{D41F0966-62A7-438E-AE13-079DF6C6D78F}"/>
          </ac:picMkLst>
        </pc:picChg>
      </pc:sldChg>
      <pc:sldChg chg="addSp delSp modSp add replId">
        <pc:chgData name="am i who" userId="4b6389a2c128101d" providerId="Windows Live" clId="Web-{0F8852B7-4506-47F7-D82F-D2880F9C6570}" dt="2020-08-30T13:23:31.240" v="766" actId="14100"/>
        <pc:sldMkLst>
          <pc:docMk/>
          <pc:sldMk cId="4079777974" sldId="435"/>
        </pc:sldMkLst>
        <pc:spChg chg="del">
          <ac:chgData name="am i who" userId="4b6389a2c128101d" providerId="Windows Live" clId="Web-{0F8852B7-4506-47F7-D82F-D2880F9C6570}" dt="2020-08-30T13:14:45.400" v="747"/>
          <ac:spMkLst>
            <pc:docMk/>
            <pc:sldMk cId="4079777974" sldId="435"/>
            <ac:spMk id="7" creationId="{D426BEF1-0EC0-423A-8C5D-9573CB8149A0}"/>
          </ac:spMkLst>
        </pc:spChg>
        <pc:spChg chg="add del mod">
          <ac:chgData name="am i who" userId="4b6389a2c128101d" providerId="Windows Live" clId="Web-{0F8852B7-4506-47F7-D82F-D2880F9C6570}" dt="2020-08-30T13:23:05.709" v="760"/>
          <ac:spMkLst>
            <pc:docMk/>
            <pc:sldMk cId="4079777974" sldId="435"/>
            <ac:spMk id="9" creationId="{89ABED52-F387-46C5-BE24-F478C3FFC07C}"/>
          </ac:spMkLst>
        </pc:spChg>
        <pc:picChg chg="del">
          <ac:chgData name="am i who" userId="4b6389a2c128101d" providerId="Windows Live" clId="Web-{0F8852B7-4506-47F7-D82F-D2880F9C6570}" dt="2020-08-30T13:14:45.400" v="748"/>
          <ac:picMkLst>
            <pc:docMk/>
            <pc:sldMk cId="4079777974" sldId="435"/>
            <ac:picMk id="3" creationId="{282E65FA-B158-499C-9410-1BB9AEA98998}"/>
          </ac:picMkLst>
        </pc:picChg>
        <pc:picChg chg="add del mod">
          <ac:chgData name="am i who" userId="4b6389a2c128101d" providerId="Windows Live" clId="Web-{0F8852B7-4506-47F7-D82F-D2880F9C6570}" dt="2020-08-30T13:23:07.381" v="761"/>
          <ac:picMkLst>
            <pc:docMk/>
            <pc:sldMk cId="4079777974" sldId="435"/>
            <ac:picMk id="4" creationId="{0949BABE-C2F4-49AD-9D67-B843DFD34107}"/>
          </ac:picMkLst>
        </pc:picChg>
        <pc:picChg chg="mod">
          <ac:chgData name="am i who" userId="4b6389a2c128101d" providerId="Windows Live" clId="Web-{0F8852B7-4506-47F7-D82F-D2880F9C6570}" dt="2020-08-30T13:15:01.634" v="754" actId="1076"/>
          <ac:picMkLst>
            <pc:docMk/>
            <pc:sldMk cId="4079777974" sldId="435"/>
            <ac:picMk id="5" creationId="{B1C3252E-9F68-48CF-8380-461E61262650}"/>
          </ac:picMkLst>
        </pc:picChg>
        <pc:picChg chg="add mod">
          <ac:chgData name="am i who" userId="4b6389a2c128101d" providerId="Windows Live" clId="Web-{0F8852B7-4506-47F7-D82F-D2880F9C6570}" dt="2020-08-30T13:23:31.240" v="766" actId="14100"/>
          <ac:picMkLst>
            <pc:docMk/>
            <pc:sldMk cId="4079777974" sldId="435"/>
            <ac:picMk id="10" creationId="{DD98637B-F242-46F6-9469-E8ABD83B4239}"/>
          </ac:picMkLst>
        </pc:picChg>
      </pc:sldChg>
      <pc:sldChg chg="addSp delSp modSp add replId">
        <pc:chgData name="am i who" userId="4b6389a2c128101d" providerId="Windows Live" clId="Web-{0F8852B7-4506-47F7-D82F-D2880F9C6570}" dt="2020-08-30T13:34:33.799" v="776" actId="1076"/>
        <pc:sldMkLst>
          <pc:docMk/>
          <pc:sldMk cId="2538032919" sldId="436"/>
        </pc:sldMkLst>
        <pc:spChg chg="mod">
          <ac:chgData name="am i who" userId="4b6389a2c128101d" providerId="Windows Live" clId="Web-{0F8852B7-4506-47F7-D82F-D2880F9C6570}" dt="2020-08-30T13:34:32.705" v="775" actId="1076"/>
          <ac:spMkLst>
            <pc:docMk/>
            <pc:sldMk cId="2538032919" sldId="436"/>
            <ac:spMk id="2" creationId="{00000000-0000-0000-0000-000000000000}"/>
          </ac:spMkLst>
        </pc:spChg>
        <pc:picChg chg="add mod">
          <ac:chgData name="am i who" userId="4b6389a2c128101d" providerId="Windows Live" clId="Web-{0F8852B7-4506-47F7-D82F-D2880F9C6570}" dt="2020-08-30T13:34:33.799" v="776" actId="1076"/>
          <ac:picMkLst>
            <pc:docMk/>
            <pc:sldMk cId="2538032919" sldId="436"/>
            <ac:picMk id="3" creationId="{BC073CAE-1A8B-4F04-960E-D083E3780AF3}"/>
          </ac:picMkLst>
        </pc:picChg>
        <pc:picChg chg="del">
          <ac:chgData name="am i who" userId="4b6389a2c128101d" providerId="Windows Live" clId="Web-{0F8852B7-4506-47F7-D82F-D2880F9C6570}" dt="2020-08-30T13:33:44.471" v="769"/>
          <ac:picMkLst>
            <pc:docMk/>
            <pc:sldMk cId="2538032919" sldId="436"/>
            <ac:picMk id="5" creationId="{B1C3252E-9F68-48CF-8380-461E61262650}"/>
          </ac:picMkLst>
        </pc:picChg>
        <pc:picChg chg="del">
          <ac:chgData name="am i who" userId="4b6389a2c128101d" providerId="Windows Live" clId="Web-{0F8852B7-4506-47F7-D82F-D2880F9C6570}" dt="2020-08-30T13:33:44.502" v="770"/>
          <ac:picMkLst>
            <pc:docMk/>
            <pc:sldMk cId="2538032919" sldId="436"/>
            <ac:picMk id="6" creationId="{D41F0966-62A7-438E-AE13-079DF6C6D78F}"/>
          </ac:picMkLst>
        </pc:picChg>
        <pc:picChg chg="del">
          <ac:chgData name="am i who" userId="4b6389a2c128101d" providerId="Windows Live" clId="Web-{0F8852B7-4506-47F7-D82F-D2880F9C6570}" dt="2020-08-30T13:33:43.268" v="768"/>
          <ac:picMkLst>
            <pc:docMk/>
            <pc:sldMk cId="2538032919" sldId="436"/>
            <ac:picMk id="10" creationId="{DD98637B-F242-46F6-9469-E8ABD83B4239}"/>
          </ac:picMkLst>
        </pc:picChg>
      </pc:sldChg>
      <pc:sldChg chg="addSp delSp modSp add replId">
        <pc:chgData name="am i who" userId="4b6389a2c128101d" providerId="Windows Live" clId="Web-{0F8852B7-4506-47F7-D82F-D2880F9C6570}" dt="2020-08-30T13:35:37.376" v="782" actId="1076"/>
        <pc:sldMkLst>
          <pc:docMk/>
          <pc:sldMk cId="2742664804" sldId="437"/>
        </pc:sldMkLst>
        <pc:picChg chg="del">
          <ac:chgData name="am i who" userId="4b6389a2c128101d" providerId="Windows Live" clId="Web-{0F8852B7-4506-47F7-D82F-D2880F9C6570}" dt="2020-08-30T13:34:39.689" v="778"/>
          <ac:picMkLst>
            <pc:docMk/>
            <pc:sldMk cId="2742664804" sldId="437"/>
            <ac:picMk id="3" creationId="{BC073CAE-1A8B-4F04-960E-D083E3780AF3}"/>
          </ac:picMkLst>
        </pc:picChg>
        <pc:picChg chg="add mod">
          <ac:chgData name="am i who" userId="4b6389a2c128101d" providerId="Windows Live" clId="Web-{0F8852B7-4506-47F7-D82F-D2880F9C6570}" dt="2020-08-30T13:35:37.376" v="782" actId="1076"/>
          <ac:picMkLst>
            <pc:docMk/>
            <pc:sldMk cId="2742664804" sldId="437"/>
            <ac:picMk id="4" creationId="{ADDF0AAC-C7D1-468B-8C88-B858DC2EB96A}"/>
          </ac:picMkLst>
        </pc:picChg>
      </pc:sldChg>
      <pc:sldChg chg="add replId">
        <pc:chgData name="am i who" userId="4b6389a2c128101d" providerId="Windows Live" clId="Web-{0F8852B7-4506-47F7-D82F-D2880F9C6570}" dt="2020-08-30T13:35:55.204" v="783"/>
        <pc:sldMkLst>
          <pc:docMk/>
          <pc:sldMk cId="3302188063" sldId="438"/>
        </pc:sldMkLst>
      </pc:sldChg>
    </pc:docChg>
  </pc:docChgLst>
  <pc:docChgLst>
    <pc:chgData name="am i who" userId="4b6389a2c128101d" providerId="Windows Live" clId="Web-{02E77F27-6CE5-4A71-902D-8F73FC2A0B57}"/>
    <pc:docChg chg="addSld modSld sldOrd">
      <pc:chgData name="am i who" userId="4b6389a2c128101d" providerId="Windows Live" clId="Web-{02E77F27-6CE5-4A71-902D-8F73FC2A0B57}" dt="2020-09-15T10:20:42.591" v="64" actId="1076"/>
      <pc:docMkLst>
        <pc:docMk/>
      </pc:docMkLst>
      <pc:sldChg chg="ord">
        <pc:chgData name="am i who" userId="4b6389a2c128101d" providerId="Windows Live" clId="Web-{02E77F27-6CE5-4A71-902D-8F73FC2A0B57}" dt="2020-09-15T09:38:37.445" v="0"/>
        <pc:sldMkLst>
          <pc:docMk/>
          <pc:sldMk cId="3070888112" sldId="396"/>
        </pc:sldMkLst>
      </pc:sldChg>
      <pc:sldChg chg="addSp delSp modSp">
        <pc:chgData name="am i who" userId="4b6389a2c128101d" providerId="Windows Live" clId="Web-{02E77F27-6CE5-4A71-902D-8F73FC2A0B57}" dt="2020-09-15T10:20:42.591" v="64" actId="1076"/>
        <pc:sldMkLst>
          <pc:docMk/>
          <pc:sldMk cId="136326363" sldId="401"/>
        </pc:sldMkLst>
        <pc:picChg chg="add del mod">
          <ac:chgData name="am i who" userId="4b6389a2c128101d" providerId="Windows Live" clId="Web-{02E77F27-6CE5-4A71-902D-8F73FC2A0B57}" dt="2020-09-15T10:19:39.700" v="57"/>
          <ac:picMkLst>
            <pc:docMk/>
            <pc:sldMk cId="136326363" sldId="401"/>
            <ac:picMk id="3" creationId="{86790740-C214-4ED5-9EB2-256EB5F13000}"/>
          </ac:picMkLst>
        </pc:picChg>
        <pc:picChg chg="add mod">
          <ac:chgData name="am i who" userId="4b6389a2c128101d" providerId="Windows Live" clId="Web-{02E77F27-6CE5-4A71-902D-8F73FC2A0B57}" dt="2020-09-15T10:20:42.591" v="64" actId="1076"/>
          <ac:picMkLst>
            <pc:docMk/>
            <pc:sldMk cId="136326363" sldId="401"/>
            <ac:picMk id="4" creationId="{E90CDC9A-8800-4E82-B966-D9C4FC6E95B7}"/>
          </ac:picMkLst>
        </pc:picChg>
      </pc:sldChg>
      <pc:sldChg chg="modSp">
        <pc:chgData name="am i who" userId="4b6389a2c128101d" providerId="Windows Live" clId="Web-{02E77F27-6CE5-4A71-902D-8F73FC2A0B57}" dt="2020-09-15T09:38:52.961" v="1" actId="1076"/>
        <pc:sldMkLst>
          <pc:docMk/>
          <pc:sldMk cId="622989469" sldId="444"/>
        </pc:sldMkLst>
        <pc:picChg chg="mod">
          <ac:chgData name="am i who" userId="4b6389a2c128101d" providerId="Windows Live" clId="Web-{02E77F27-6CE5-4A71-902D-8F73FC2A0B57}" dt="2020-09-15T09:38:52.961" v="1" actId="1076"/>
          <ac:picMkLst>
            <pc:docMk/>
            <pc:sldMk cId="622989469" sldId="444"/>
            <ac:picMk id="2" creationId="{F0C030E4-828A-435E-BD83-92D6AF7D2720}"/>
          </ac:picMkLst>
        </pc:picChg>
      </pc:sldChg>
      <pc:sldChg chg="addSp modSp">
        <pc:chgData name="am i who" userId="4b6389a2c128101d" providerId="Windows Live" clId="Web-{02E77F27-6CE5-4A71-902D-8F73FC2A0B57}" dt="2020-09-15T09:39:19.836" v="5" actId="1076"/>
        <pc:sldMkLst>
          <pc:docMk/>
          <pc:sldMk cId="2754541020" sldId="445"/>
        </pc:sldMkLst>
        <pc:picChg chg="add mod">
          <ac:chgData name="am i who" userId="4b6389a2c128101d" providerId="Windows Live" clId="Web-{02E77F27-6CE5-4A71-902D-8F73FC2A0B57}" dt="2020-09-15T09:39:19.836" v="5" actId="1076"/>
          <ac:picMkLst>
            <pc:docMk/>
            <pc:sldMk cId="2754541020" sldId="445"/>
            <ac:picMk id="2" creationId="{B15F2C13-70B7-4BF4-9A6D-B7C86480DD56}"/>
          </ac:picMkLst>
        </pc:picChg>
      </pc:sldChg>
      <pc:sldChg chg="addSp delSp modSp add replId">
        <pc:chgData name="am i who" userId="4b6389a2c128101d" providerId="Windows Live" clId="Web-{02E77F27-6CE5-4A71-902D-8F73FC2A0B57}" dt="2020-09-15T09:40:16.477" v="27" actId="20577"/>
        <pc:sldMkLst>
          <pc:docMk/>
          <pc:sldMk cId="3587921058" sldId="446"/>
        </pc:sldMkLst>
        <pc:spChg chg="add mod">
          <ac:chgData name="am i who" userId="4b6389a2c128101d" providerId="Windows Live" clId="Web-{02E77F27-6CE5-4A71-902D-8F73FC2A0B57}" dt="2020-09-15T09:40:16.477" v="27" actId="20577"/>
          <ac:spMkLst>
            <pc:docMk/>
            <pc:sldMk cId="3587921058" sldId="446"/>
            <ac:spMk id="4" creationId="{03FF041B-9210-47ED-8A71-F5E5775EEB93}"/>
          </ac:spMkLst>
        </pc:spChg>
        <pc:picChg chg="del">
          <ac:chgData name="am i who" userId="4b6389a2c128101d" providerId="Windows Live" clId="Web-{02E77F27-6CE5-4A71-902D-8F73FC2A0B57}" dt="2020-09-15T09:39:29.477" v="7"/>
          <ac:picMkLst>
            <pc:docMk/>
            <pc:sldMk cId="3587921058" sldId="446"/>
            <ac:picMk id="2" creationId="{B15F2C13-70B7-4BF4-9A6D-B7C86480DD56}"/>
          </ac:picMkLst>
        </pc:picChg>
        <pc:picChg chg="add mod">
          <ac:chgData name="am i who" userId="4b6389a2c128101d" providerId="Windows Live" clId="Web-{02E77F27-6CE5-4A71-902D-8F73FC2A0B57}" dt="2020-09-15T09:39:56.368" v="12" actId="1076"/>
          <ac:picMkLst>
            <pc:docMk/>
            <pc:sldMk cId="3587921058" sldId="446"/>
            <ac:picMk id="3" creationId="{2C1C558F-BA46-48C5-8877-BFF9971C0BD4}"/>
          </ac:picMkLst>
        </pc:picChg>
      </pc:sldChg>
      <pc:sldChg chg="addSp delSp modSp add replId">
        <pc:chgData name="am i who" userId="4b6389a2c128101d" providerId="Windows Live" clId="Web-{02E77F27-6CE5-4A71-902D-8F73FC2A0B57}" dt="2020-09-15T09:53:10.162" v="35" actId="1076"/>
        <pc:sldMkLst>
          <pc:docMk/>
          <pc:sldMk cId="59643553" sldId="447"/>
        </pc:sldMkLst>
        <pc:spChg chg="del">
          <ac:chgData name="am i who" userId="4b6389a2c128101d" providerId="Windows Live" clId="Web-{02E77F27-6CE5-4A71-902D-8F73FC2A0B57}" dt="2020-09-15T09:52:33.068" v="30"/>
          <ac:spMkLst>
            <pc:docMk/>
            <pc:sldMk cId="59643553" sldId="447"/>
            <ac:spMk id="4" creationId="{03FF041B-9210-47ED-8A71-F5E5775EEB93}"/>
          </ac:spMkLst>
        </pc:spChg>
        <pc:picChg chg="add mod">
          <ac:chgData name="am i who" userId="4b6389a2c128101d" providerId="Windows Live" clId="Web-{02E77F27-6CE5-4A71-902D-8F73FC2A0B57}" dt="2020-09-15T09:53:10.162" v="35" actId="1076"/>
          <ac:picMkLst>
            <pc:docMk/>
            <pc:sldMk cId="59643553" sldId="447"/>
            <ac:picMk id="2" creationId="{8DB19A4A-1085-4388-B273-760A44BB1757}"/>
          </ac:picMkLst>
        </pc:picChg>
        <pc:picChg chg="del">
          <ac:chgData name="am i who" userId="4b6389a2c128101d" providerId="Windows Live" clId="Web-{02E77F27-6CE5-4A71-902D-8F73FC2A0B57}" dt="2020-09-15T09:52:34.131" v="31"/>
          <ac:picMkLst>
            <pc:docMk/>
            <pc:sldMk cId="59643553" sldId="447"/>
            <ac:picMk id="3" creationId="{2C1C558F-BA46-48C5-8877-BFF9971C0BD4}"/>
          </ac:picMkLst>
        </pc:picChg>
      </pc:sldChg>
      <pc:sldChg chg="addSp delSp modSp add replId">
        <pc:chgData name="am i who" userId="4b6389a2c128101d" providerId="Windows Live" clId="Web-{02E77F27-6CE5-4A71-902D-8F73FC2A0B57}" dt="2020-09-15T09:54:54.022" v="45" actId="1076"/>
        <pc:sldMkLst>
          <pc:docMk/>
          <pc:sldMk cId="899217169" sldId="448"/>
        </pc:sldMkLst>
        <pc:picChg chg="del">
          <ac:chgData name="am i who" userId="4b6389a2c128101d" providerId="Windows Live" clId="Web-{02E77F27-6CE5-4A71-902D-8F73FC2A0B57}" dt="2020-09-15T09:54:22.428" v="37"/>
          <ac:picMkLst>
            <pc:docMk/>
            <pc:sldMk cId="899217169" sldId="448"/>
            <ac:picMk id="2" creationId="{8DB19A4A-1085-4388-B273-760A44BB1757}"/>
          </ac:picMkLst>
        </pc:picChg>
        <pc:picChg chg="add mod">
          <ac:chgData name="am i who" userId="4b6389a2c128101d" providerId="Windows Live" clId="Web-{02E77F27-6CE5-4A71-902D-8F73FC2A0B57}" dt="2020-09-15T09:54:54.022" v="45" actId="1076"/>
          <ac:picMkLst>
            <pc:docMk/>
            <pc:sldMk cId="899217169" sldId="448"/>
            <ac:picMk id="3" creationId="{B6540CBF-CAEA-4EB9-968B-C0EBD3DBF526}"/>
          </ac:picMkLst>
        </pc:picChg>
      </pc:sldChg>
      <pc:sldChg chg="addSp delSp modSp add replId">
        <pc:chgData name="am i who" userId="4b6389a2c128101d" providerId="Windows Live" clId="Web-{02E77F27-6CE5-4A71-902D-8F73FC2A0B57}" dt="2020-09-15T10:05:55.041" v="52" actId="1076"/>
        <pc:sldMkLst>
          <pc:docMk/>
          <pc:sldMk cId="2102288153" sldId="449"/>
        </pc:sldMkLst>
        <pc:picChg chg="add mod">
          <ac:chgData name="am i who" userId="4b6389a2c128101d" providerId="Windows Live" clId="Web-{02E77F27-6CE5-4A71-902D-8F73FC2A0B57}" dt="2020-09-15T10:05:55.041" v="52" actId="1076"/>
          <ac:picMkLst>
            <pc:docMk/>
            <pc:sldMk cId="2102288153" sldId="449"/>
            <ac:picMk id="2" creationId="{ECEE69F5-900C-4EB0-91FA-87E3A68A37FC}"/>
          </ac:picMkLst>
        </pc:picChg>
        <pc:picChg chg="del">
          <ac:chgData name="am i who" userId="4b6389a2c128101d" providerId="Windows Live" clId="Web-{02E77F27-6CE5-4A71-902D-8F73FC2A0B57}" dt="2020-09-15T09:54:58.022" v="47"/>
          <ac:picMkLst>
            <pc:docMk/>
            <pc:sldMk cId="2102288153" sldId="449"/>
            <ac:picMk id="3" creationId="{B6540CBF-CAEA-4EB9-968B-C0EBD3DBF526}"/>
          </ac:picMkLst>
        </pc:picChg>
      </pc:sldChg>
    </pc:docChg>
  </pc:docChgLst>
  <pc:docChgLst>
    <pc:chgData name="am i who" userId="4b6389a2c128101d" providerId="Windows Live" clId="Web-{EB50CC2E-B811-41F6-9A1E-D83AE3067251}"/>
    <pc:docChg chg="addSld modSld">
      <pc:chgData name="am i who" userId="4b6389a2c128101d" providerId="Windows Live" clId="Web-{EB50CC2E-B811-41F6-9A1E-D83AE3067251}" dt="2020-08-16T06:18:21.625" v="228"/>
      <pc:docMkLst>
        <pc:docMk/>
      </pc:docMkLst>
      <pc:sldChg chg="modSp">
        <pc:chgData name="am i who" userId="4b6389a2c128101d" providerId="Windows Live" clId="Web-{EB50CC2E-B811-41F6-9A1E-D83AE3067251}" dt="2020-08-16T05:23:23.517" v="63" actId="20577"/>
        <pc:sldMkLst>
          <pc:docMk/>
          <pc:sldMk cId="2486507334" sldId="308"/>
        </pc:sldMkLst>
        <pc:spChg chg="mod">
          <ac:chgData name="am i who" userId="4b6389a2c128101d" providerId="Windows Live" clId="Web-{EB50CC2E-B811-41F6-9A1E-D83AE3067251}" dt="2020-08-16T05:23:23.517" v="6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EB50CC2E-B811-41F6-9A1E-D83AE3067251}" dt="2020-08-16T06:16:13.249" v="206" actId="1076"/>
        <pc:sldMkLst>
          <pc:docMk/>
          <pc:sldMk cId="3683021430" sldId="328"/>
        </pc:sldMkLst>
        <pc:spChg chg="add del mod">
          <ac:chgData name="am i who" userId="4b6389a2c128101d" providerId="Windows Live" clId="Web-{EB50CC2E-B811-41F6-9A1E-D83AE3067251}" dt="2020-08-16T06:11:21.828" v="146"/>
          <ac:spMkLst>
            <pc:docMk/>
            <pc:sldMk cId="3683021430" sldId="328"/>
            <ac:spMk id="4" creationId="{4DAEAEDB-47A0-4EB4-9BCE-FD15F79E322E}"/>
          </ac:spMkLst>
        </pc:spChg>
        <pc:spChg chg="add mod">
          <ac:chgData name="am i who" userId="4b6389a2c128101d" providerId="Windows Live" clId="Web-{EB50CC2E-B811-41F6-9A1E-D83AE3067251}" dt="2020-08-16T06:11:22.984" v="147"/>
          <ac:spMkLst>
            <pc:docMk/>
            <pc:sldMk cId="3683021430" sldId="328"/>
            <ac:spMk id="5" creationId="{B52D8062-1F5B-4F74-916F-9A19FFEA889E}"/>
          </ac:spMkLst>
        </pc:spChg>
        <pc:spChg chg="mod">
          <ac:chgData name="am i who" userId="4b6389a2c128101d" providerId="Windows Live" clId="Web-{EB50CC2E-B811-41F6-9A1E-D83AE3067251}" dt="2020-08-16T06:16:11.812" v="205" actId="1076"/>
          <ac:spMkLst>
            <pc:docMk/>
            <pc:sldMk cId="3683021430" sldId="328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19.734" v="145"/>
          <ac:spMkLst>
            <pc:docMk/>
            <pc:sldMk cId="3683021430" sldId="328"/>
            <ac:spMk id="10" creationId="{B1204414-9E7D-4F13-BEEA-E4FE0CF986B0}"/>
          </ac:spMkLst>
        </pc:spChg>
        <pc:picChg chg="mod">
          <ac:chgData name="am i who" userId="4b6389a2c128101d" providerId="Windows Live" clId="Web-{EB50CC2E-B811-41F6-9A1E-D83AE3067251}" dt="2020-08-16T06:16:13.249" v="206" actId="1076"/>
          <ac:picMkLst>
            <pc:docMk/>
            <pc:sldMk cId="3683021430" sldId="328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6.828" v="203" actId="1076"/>
          <ac:picMkLst>
            <pc:docMk/>
            <pc:sldMk cId="3683021430" sldId="328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07.765" v="204" actId="1076"/>
          <ac:picMkLst>
            <pc:docMk/>
            <pc:sldMk cId="3683021430" sldId="328"/>
            <ac:picMk id="11" creationId="{1BF60270-0137-4A0E-B201-336F45771EB5}"/>
          </ac:picMkLst>
        </pc:picChg>
      </pc:sldChg>
      <pc:sldChg chg="addSp delSp modSp">
        <pc:chgData name="am i who" userId="4b6389a2c128101d" providerId="Windows Live" clId="Web-{EB50CC2E-B811-41F6-9A1E-D83AE3067251}" dt="2020-08-16T06:15:58.156" v="200" actId="14100"/>
        <pc:sldMkLst>
          <pc:docMk/>
          <pc:sldMk cId="2285131384" sldId="329"/>
        </pc:sldMkLst>
        <pc:spChg chg="add del mod">
          <ac:chgData name="am i who" userId="4b6389a2c128101d" providerId="Windows Live" clId="Web-{EB50CC2E-B811-41F6-9A1E-D83AE3067251}" dt="2020-08-16T06:11:12.249" v="143"/>
          <ac:spMkLst>
            <pc:docMk/>
            <pc:sldMk cId="2285131384" sldId="329"/>
            <ac:spMk id="4" creationId="{BC321F74-8374-4A3E-B8D0-A9CE7BAB6CE6}"/>
          </ac:spMkLst>
        </pc:spChg>
        <pc:spChg chg="add mod">
          <ac:chgData name="am i who" userId="4b6389a2c128101d" providerId="Windows Live" clId="Web-{EB50CC2E-B811-41F6-9A1E-D83AE3067251}" dt="2020-08-16T06:11:14.968" v="144"/>
          <ac:spMkLst>
            <pc:docMk/>
            <pc:sldMk cId="2285131384" sldId="329"/>
            <ac:spMk id="5" creationId="{1EBF4EDA-D326-46C9-A30F-6F99C0461021}"/>
          </ac:spMkLst>
        </pc:spChg>
        <pc:spChg chg="mod">
          <ac:chgData name="am i who" userId="4b6389a2c128101d" providerId="Windows Live" clId="Web-{EB50CC2E-B811-41F6-9A1E-D83AE3067251}" dt="2020-08-16T06:11:58.437" v="158" actId="1076"/>
          <ac:spMkLst>
            <pc:docMk/>
            <pc:sldMk cId="2285131384" sldId="329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1:09.921" v="142"/>
          <ac:spMkLst>
            <pc:docMk/>
            <pc:sldMk cId="2285131384" sldId="329"/>
            <ac:spMk id="12" creationId="{44356F0E-70C2-4556-A451-11699F256C1F}"/>
          </ac:spMkLst>
        </pc:spChg>
        <pc:picChg chg="mod">
          <ac:chgData name="am i who" userId="4b6389a2c128101d" providerId="Windows Live" clId="Web-{EB50CC2E-B811-41F6-9A1E-D83AE3067251}" dt="2020-08-16T06:15:58.156" v="200" actId="14100"/>
          <ac:picMkLst>
            <pc:docMk/>
            <pc:sldMk cId="2285131384" sldId="329"/>
            <ac:picMk id="3" creationId="{00000000-0000-0000-0000-000000000000}"/>
          </ac:picMkLst>
        </pc:picChg>
        <pc:picChg chg="del">
          <ac:chgData name="am i who" userId="4b6389a2c128101d" providerId="Windows Live" clId="Web-{EB50CC2E-B811-41F6-9A1E-D83AE3067251}" dt="2020-08-16T06:11:40.937" v="148"/>
          <ac:picMkLst>
            <pc:docMk/>
            <pc:sldMk cId="2285131384" sldId="329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6.203" v="197" actId="1076"/>
          <ac:picMkLst>
            <pc:docMk/>
            <pc:sldMk cId="2285131384" sldId="329"/>
            <ac:picMk id="8" creationId="{E6EDB024-BA88-48DC-BB1B-303E4007BD1B}"/>
          </ac:picMkLst>
        </pc:picChg>
        <pc:picChg chg="mod">
          <ac:chgData name="am i who" userId="4b6389a2c128101d" providerId="Windows Live" clId="Web-{EB50CC2E-B811-41F6-9A1E-D83AE3067251}" dt="2020-08-16T06:15:56.249" v="198" actId="1076"/>
          <ac:picMkLst>
            <pc:docMk/>
            <pc:sldMk cId="2285131384" sldId="329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5:55.078" v="195" actId="14100"/>
        <pc:sldMkLst>
          <pc:docMk/>
          <pc:sldMk cId="1381299109" sldId="330"/>
        </pc:sldMkLst>
        <pc:spChg chg="add del mod">
          <ac:chgData name="am i who" userId="4b6389a2c128101d" providerId="Windows Live" clId="Web-{EB50CC2E-B811-41F6-9A1E-D83AE3067251}" dt="2020-08-16T06:10:54.390" v="139"/>
          <ac:spMkLst>
            <pc:docMk/>
            <pc:sldMk cId="1381299109" sldId="330"/>
            <ac:spMk id="3" creationId="{776221F2-EAD9-47CA-B794-213209752A70}"/>
          </ac:spMkLst>
        </pc:spChg>
        <pc:spChg chg="add mod">
          <ac:chgData name="am i who" userId="4b6389a2c128101d" providerId="Windows Live" clId="Web-{EB50CC2E-B811-41F6-9A1E-D83AE3067251}" dt="2020-08-16T06:11:01.968" v="141"/>
          <ac:spMkLst>
            <pc:docMk/>
            <pc:sldMk cId="1381299109" sldId="330"/>
            <ac:spMk id="4" creationId="{4867799A-8895-4580-9875-3211946A7CD2}"/>
          </ac:spMkLst>
        </pc:spChg>
        <pc:spChg chg="mod">
          <ac:chgData name="am i who" userId="4b6389a2c128101d" providerId="Windows Live" clId="Web-{EB50CC2E-B811-41F6-9A1E-D83AE3067251}" dt="2020-08-16T06:15:55.078" v="195" actId="14100"/>
          <ac:spMkLst>
            <pc:docMk/>
            <pc:sldMk cId="1381299109" sldId="330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52.499" v="138"/>
          <ac:spMkLst>
            <pc:docMk/>
            <pc:sldMk cId="1381299109" sldId="330"/>
            <ac:spMk id="10" creationId="{5C4C18AF-3E7D-4347-9448-E7E89218442F}"/>
          </ac:spMkLst>
        </pc:spChg>
        <pc:picChg chg="mod">
          <ac:chgData name="am i who" userId="4b6389a2c128101d" providerId="Windows Live" clId="Web-{EB50CC2E-B811-41F6-9A1E-D83AE3067251}" dt="2020-08-16T06:15:54.937" v="190" actId="1076"/>
          <ac:picMkLst>
            <pc:docMk/>
            <pc:sldMk cId="1381299109" sldId="33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54.890" v="189" actId="14100"/>
          <ac:picMkLst>
            <pc:docMk/>
            <pc:sldMk cId="1381299109" sldId="33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5.968" v="187" actId="1076"/>
          <ac:picMkLst>
            <pc:docMk/>
            <pc:sldMk cId="1381299109" sldId="330"/>
            <ac:picMk id="11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24.015" v="186" actId="1076"/>
          <ac:picMkLst>
            <pc:docMk/>
            <pc:sldMk cId="1381299109" sldId="330"/>
            <ac:picMk id="12" creationId="{3CB3F1DD-57C3-4D34-AE65-828DC03EFCBA}"/>
          </ac:picMkLst>
        </pc:picChg>
      </pc:sldChg>
      <pc:sldChg chg="addSp delSp modSp">
        <pc:chgData name="am i who" userId="4b6389a2c128101d" providerId="Windows Live" clId="Web-{EB50CC2E-B811-41F6-9A1E-D83AE3067251}" dt="2020-08-16T06:15:56.156" v="196" actId="14100"/>
        <pc:sldMkLst>
          <pc:docMk/>
          <pc:sldMk cId="1159696588" sldId="331"/>
        </pc:sldMkLst>
        <pc:spChg chg="add del mod">
          <ac:chgData name="am i who" userId="4b6389a2c128101d" providerId="Windows Live" clId="Web-{EB50CC2E-B811-41F6-9A1E-D83AE3067251}" dt="2020-08-16T06:10:48.578" v="137"/>
          <ac:spMkLst>
            <pc:docMk/>
            <pc:sldMk cId="1159696588" sldId="331"/>
            <ac:spMk id="4" creationId="{17B1622F-1DA5-49BD-9EAA-169278F2E1B0}"/>
          </ac:spMkLst>
        </pc:spChg>
        <pc:spChg chg="add mod">
          <ac:chgData name="am i who" userId="4b6389a2c128101d" providerId="Windows Live" clId="Web-{EB50CC2E-B811-41F6-9A1E-D83AE3067251}" dt="2020-08-16T06:11:00.687" v="140"/>
          <ac:spMkLst>
            <pc:docMk/>
            <pc:sldMk cId="1159696588" sldId="331"/>
            <ac:spMk id="5" creationId="{8E8F134B-F85D-4ABF-969C-EB4D9327B011}"/>
          </ac:spMkLst>
        </pc:spChg>
        <pc:spChg chg="mod">
          <ac:chgData name="am i who" userId="4b6389a2c128101d" providerId="Windows Live" clId="Web-{EB50CC2E-B811-41F6-9A1E-D83AE3067251}" dt="2020-08-16T06:15:56.156" v="196" actId="14100"/>
          <ac:spMkLst>
            <pc:docMk/>
            <pc:sldMk cId="1159696588" sldId="331"/>
            <ac:spMk id="9" creationId="{00000000-0000-0000-0000-000000000000}"/>
          </ac:spMkLst>
        </pc:spChg>
        <pc:spChg chg="del">
          <ac:chgData name="am i who" userId="4b6389a2c128101d" providerId="Windows Live" clId="Web-{EB50CC2E-B811-41F6-9A1E-D83AE3067251}" dt="2020-08-16T06:10:43.968" v="136"/>
          <ac:spMkLst>
            <pc:docMk/>
            <pc:sldMk cId="1159696588" sldId="331"/>
            <ac:spMk id="12" creationId="{B0BD1391-D57C-4729-B86E-C49638D2B23B}"/>
          </ac:spMkLst>
        </pc:spChg>
        <pc:picChg chg="mod">
          <ac:chgData name="am i who" userId="4b6389a2c128101d" providerId="Windows Live" clId="Web-{EB50CC2E-B811-41F6-9A1E-D83AE3067251}" dt="2020-08-16T06:14:56.124" v="184" actId="1076"/>
          <ac:picMkLst>
            <pc:docMk/>
            <pc:sldMk cId="1159696588" sldId="331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4:08.515" v="172" actId="1076"/>
          <ac:picMkLst>
            <pc:docMk/>
            <pc:sldMk cId="1159696588" sldId="331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5:18.125" v="185" actId="1076"/>
          <ac:picMkLst>
            <pc:docMk/>
            <pc:sldMk cId="1159696588" sldId="331"/>
            <ac:picMk id="10" creationId="{5F3EB712-0FB8-4921-9993-F88D6EE937EC}"/>
          </ac:picMkLst>
        </pc:picChg>
        <pc:picChg chg="mod">
          <ac:chgData name="am i who" userId="4b6389a2c128101d" providerId="Windows Live" clId="Web-{EB50CC2E-B811-41F6-9A1E-D83AE3067251}" dt="2020-08-16T06:14:08.468" v="171" actId="1076"/>
          <ac:picMkLst>
            <pc:docMk/>
            <pc:sldMk cId="1159696588" sldId="331"/>
            <ac:picMk id="11" creationId="{00000000-0000-0000-0000-000000000000}"/>
          </ac:picMkLst>
        </pc:picChg>
      </pc:sldChg>
      <pc:sldChg chg="addSp delSp modSp">
        <pc:chgData name="am i who" userId="4b6389a2c128101d" providerId="Windows Live" clId="Web-{EB50CC2E-B811-41F6-9A1E-D83AE3067251}" dt="2020-08-16T06:13:50.703" v="169" actId="1076"/>
        <pc:sldMkLst>
          <pc:docMk/>
          <pc:sldMk cId="1202792927" sldId="332"/>
        </pc:sldMkLst>
        <pc:spChg chg="del">
          <ac:chgData name="am i who" userId="4b6389a2c128101d" providerId="Windows Live" clId="Web-{EB50CC2E-B811-41F6-9A1E-D83AE3067251}" dt="2020-08-16T06:08:22.484" v="124"/>
          <ac:spMkLst>
            <pc:docMk/>
            <pc:sldMk cId="1202792927" sldId="332"/>
            <ac:spMk id="2" creationId="{00000000-0000-0000-0000-000000000000}"/>
          </ac:spMkLst>
        </pc:spChg>
        <pc:spChg chg="add del mod">
          <ac:chgData name="am i who" userId="4b6389a2c128101d" providerId="Windows Live" clId="Web-{EB50CC2E-B811-41F6-9A1E-D83AE3067251}" dt="2020-08-16T06:08:25.093" v="125"/>
          <ac:spMkLst>
            <pc:docMk/>
            <pc:sldMk cId="1202792927" sldId="332"/>
            <ac:spMk id="4" creationId="{E501B71A-9BB0-4E19-8774-B61B712E86DE}"/>
          </ac:spMkLst>
        </pc:spChg>
        <pc:spChg chg="add mod">
          <ac:chgData name="am i who" userId="4b6389a2c128101d" providerId="Windows Live" clId="Web-{EB50CC2E-B811-41F6-9A1E-D83AE3067251}" dt="2020-08-16T06:08:30.765" v="126"/>
          <ac:spMkLst>
            <pc:docMk/>
            <pc:sldMk cId="1202792927" sldId="332"/>
            <ac:spMk id="6" creationId="{B574FA1C-FC4B-48EB-A786-73790A3AA2EA}"/>
          </ac:spMkLst>
        </pc:spChg>
        <pc:spChg chg="mod">
          <ac:chgData name="am i who" userId="4b6389a2c128101d" providerId="Windows Live" clId="Web-{EB50CC2E-B811-41F6-9A1E-D83AE3067251}" dt="2020-08-16T06:13:30.874" v="162" actId="1076"/>
          <ac:spMkLst>
            <pc:docMk/>
            <pc:sldMk cId="1202792927" sldId="332"/>
            <ac:spMk id="9" creationId="{00000000-0000-0000-0000-000000000000}"/>
          </ac:spMkLst>
        </pc:spChg>
        <pc:spChg chg="del mod">
          <ac:chgData name="am i who" userId="4b6389a2c128101d" providerId="Windows Live" clId="Web-{EB50CC2E-B811-41F6-9A1E-D83AE3067251}" dt="2020-08-16T06:10:23.218" v="131"/>
          <ac:spMkLst>
            <pc:docMk/>
            <pc:sldMk cId="1202792927" sldId="332"/>
            <ac:spMk id="11" creationId="{C05D9FAE-BECC-40E9-855E-97649AFAAAF3}"/>
          </ac:spMkLst>
        </pc:spChg>
        <pc:spChg chg="del mod">
          <ac:chgData name="am i who" userId="4b6389a2c128101d" providerId="Windows Live" clId="Web-{EB50CC2E-B811-41F6-9A1E-D83AE3067251}" dt="2020-08-16T06:10:24.921" v="132"/>
          <ac:spMkLst>
            <pc:docMk/>
            <pc:sldMk cId="1202792927" sldId="332"/>
            <ac:spMk id="12" creationId="{588FD796-ABF1-4F33-81A5-97DA649A26CD}"/>
          </ac:spMkLst>
        </pc:spChg>
        <pc:picChg chg="mod">
          <ac:chgData name="am i who" userId="4b6389a2c128101d" providerId="Windows Live" clId="Web-{EB50CC2E-B811-41F6-9A1E-D83AE3067251}" dt="2020-08-16T06:13:50.703" v="169" actId="1076"/>
          <ac:picMkLst>
            <pc:docMk/>
            <pc:sldMk cId="1202792927" sldId="332"/>
            <ac:picMk id="5" creationId="{00000000-0000-0000-0000-000000000000}"/>
          </ac:picMkLst>
        </pc:picChg>
        <pc:picChg chg="mod modCrop">
          <ac:chgData name="am i who" userId="4b6389a2c128101d" providerId="Windows Live" clId="Web-{EB50CC2E-B811-41F6-9A1E-D83AE3067251}" dt="2020-08-16T06:13:41.624" v="167" actId="14100"/>
          <ac:picMkLst>
            <pc:docMk/>
            <pc:sldMk cId="1202792927" sldId="332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30.874" v="163" actId="1076"/>
          <ac:picMkLst>
            <pc:docMk/>
            <pc:sldMk cId="1202792927" sldId="332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3:44.609" v="168" actId="1076"/>
          <ac:picMkLst>
            <pc:docMk/>
            <pc:sldMk cId="1202792927" sldId="332"/>
            <ac:picMk id="10" creationId="{11ABFA27-57CE-4346-B592-2D182A305559}"/>
          </ac:picMkLst>
        </pc:picChg>
      </pc:sldChg>
      <pc:sldChg chg="modSp">
        <pc:chgData name="am i who" userId="4b6389a2c128101d" providerId="Windows Live" clId="Web-{EB50CC2E-B811-41F6-9A1E-D83AE3067251}" dt="2020-08-16T06:06:11.531" v="106" actId="20577"/>
        <pc:sldMkLst>
          <pc:docMk/>
          <pc:sldMk cId="2235867670" sldId="333"/>
        </pc:sldMkLst>
        <pc:spChg chg="mod">
          <ac:chgData name="am i who" userId="4b6389a2c128101d" providerId="Windows Live" clId="Web-{EB50CC2E-B811-41F6-9A1E-D83AE3067251}" dt="2020-08-16T06:06:11.531" v="106" actId="20577"/>
          <ac:spMkLst>
            <pc:docMk/>
            <pc:sldMk cId="2235867670" sldId="333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05:41.656" v="103"/>
          <ac:spMkLst>
            <pc:docMk/>
            <pc:sldMk cId="2235867670" sldId="333"/>
            <ac:spMk id="11" creationId="{B43592D8-CEF7-4060-97D5-13119C6006B4}"/>
          </ac:spMkLst>
        </pc:spChg>
        <pc:picChg chg="mod">
          <ac:chgData name="am i who" userId="4b6389a2c128101d" providerId="Windows Live" clId="Web-{EB50CC2E-B811-41F6-9A1E-D83AE3067251}" dt="2020-08-16T06:04:31.515" v="91" actId="1076"/>
          <ac:picMkLst>
            <pc:docMk/>
            <pc:sldMk cId="2235867670" sldId="333"/>
            <ac:picMk id="3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31" v="92" actId="1076"/>
          <ac:picMkLst>
            <pc:docMk/>
            <pc:sldMk cId="2235867670" sldId="333"/>
            <ac:picMk id="6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04:31.546" v="93" actId="1076"/>
          <ac:picMkLst>
            <pc:docMk/>
            <pc:sldMk cId="2235867670" sldId="333"/>
            <ac:picMk id="10" creationId="{00000000-0000-0000-0000-000000000000}"/>
          </ac:picMkLst>
        </pc:picChg>
      </pc:sldChg>
      <pc:sldChg chg="addSp modSp">
        <pc:chgData name="am i who" userId="4b6389a2c128101d" providerId="Windows Live" clId="Web-{EB50CC2E-B811-41F6-9A1E-D83AE3067251}" dt="2020-08-16T06:02:00.609" v="72" actId="1076"/>
        <pc:sldMkLst>
          <pc:docMk/>
          <pc:sldMk cId="3648762165" sldId="335"/>
        </pc:sldMkLst>
        <pc:picChg chg="add mod">
          <ac:chgData name="am i who" userId="4b6389a2c128101d" providerId="Windows Live" clId="Web-{EB50CC2E-B811-41F6-9A1E-D83AE3067251}" dt="2020-08-16T06:00:41.499" v="67" actId="14100"/>
          <ac:picMkLst>
            <pc:docMk/>
            <pc:sldMk cId="3648762165" sldId="335"/>
            <ac:picMk id="3" creationId="{D3A0B4F1-43E4-4753-997D-020E37A6752C}"/>
          </ac:picMkLst>
        </pc:picChg>
        <pc:picChg chg="add mod">
          <ac:chgData name="am i who" userId="4b6389a2c128101d" providerId="Windows Live" clId="Web-{EB50CC2E-B811-41F6-9A1E-D83AE3067251}" dt="2020-08-16T06:02:00.609" v="72" actId="1076"/>
          <ac:picMkLst>
            <pc:docMk/>
            <pc:sldMk cId="3648762165" sldId="335"/>
            <ac:picMk id="4" creationId="{26CD923F-1A93-4D4F-B95F-F57D57503AD8}"/>
          </ac:picMkLst>
        </pc:picChg>
      </pc:sldChg>
      <pc:sldChg chg="add replId">
        <pc:chgData name="am i who" userId="4b6389a2c128101d" providerId="Windows Live" clId="Web-{EB50CC2E-B811-41F6-9A1E-D83AE3067251}" dt="2020-08-16T06:02:39.999" v="73"/>
        <pc:sldMkLst>
          <pc:docMk/>
          <pc:sldMk cId="3302411846" sldId="336"/>
        </pc:sldMkLst>
      </pc:sldChg>
      <pc:sldChg chg="addSp delSp modSp add replId">
        <pc:chgData name="am i who" userId="4b6389a2c128101d" providerId="Windows Live" clId="Web-{EB50CC2E-B811-41F6-9A1E-D83AE3067251}" dt="2020-08-16T06:03:33.343" v="80" actId="1076"/>
        <pc:sldMkLst>
          <pc:docMk/>
          <pc:sldMk cId="3311000797" sldId="337"/>
        </pc:sldMkLst>
        <pc:spChg chg="del">
          <ac:chgData name="am i who" userId="4b6389a2c128101d" providerId="Windows Live" clId="Web-{EB50CC2E-B811-41F6-9A1E-D83AE3067251}" dt="2020-08-16T06:03:25.265" v="76"/>
          <ac:spMkLst>
            <pc:docMk/>
            <pc:sldMk cId="3311000797" sldId="337"/>
            <ac:spMk id="3" creationId="{FE11A367-3A15-49A5-9478-7C1D1E66AD6E}"/>
          </ac:spMkLst>
        </pc:spChg>
        <pc:spChg chg="add del mod">
          <ac:chgData name="am i who" userId="4b6389a2c128101d" providerId="Windows Live" clId="Web-{EB50CC2E-B811-41F6-9A1E-D83AE3067251}" dt="2020-08-16T06:03:32.796" v="77"/>
          <ac:spMkLst>
            <pc:docMk/>
            <pc:sldMk cId="3311000797" sldId="337"/>
            <ac:spMk id="7" creationId="{8E7D3E76-0EC2-4821-B4B2-8E9ADC372686}"/>
          </ac:spMkLst>
        </pc:spChg>
        <pc:picChg chg="del">
          <ac:chgData name="am i who" userId="4b6389a2c128101d" providerId="Windows Live" clId="Web-{EB50CC2E-B811-41F6-9A1E-D83AE3067251}" dt="2020-08-16T06:03:19.437" v="75"/>
          <ac:picMkLst>
            <pc:docMk/>
            <pc:sldMk cId="3311000797" sldId="337"/>
            <ac:picMk id="6" creationId="{82410F2A-CBE5-48C2-8C10-DB4904437578}"/>
          </ac:picMkLst>
        </pc:picChg>
        <pc:picChg chg="add mod ord">
          <ac:chgData name="am i who" userId="4b6389a2c128101d" providerId="Windows Live" clId="Web-{EB50CC2E-B811-41F6-9A1E-D83AE3067251}" dt="2020-08-16T06:03:33.343" v="80" actId="1076"/>
          <ac:picMkLst>
            <pc:docMk/>
            <pc:sldMk cId="3311000797" sldId="337"/>
            <ac:picMk id="8" creationId="{3050A622-FB08-404B-9D7A-D92B648D57A8}"/>
          </ac:picMkLst>
        </pc:picChg>
      </pc:sldChg>
      <pc:sldChg chg="add replId">
        <pc:chgData name="am i who" userId="4b6389a2c128101d" providerId="Windows Live" clId="Web-{EB50CC2E-B811-41F6-9A1E-D83AE3067251}" dt="2020-08-16T06:04:04.749" v="81"/>
        <pc:sldMkLst>
          <pc:docMk/>
          <pc:sldMk cId="335734335" sldId="338"/>
        </pc:sldMkLst>
      </pc:sldChg>
      <pc:sldChg chg="modSp add replId">
        <pc:chgData name="am i who" userId="4b6389a2c128101d" providerId="Windows Live" clId="Web-{EB50CC2E-B811-41F6-9A1E-D83AE3067251}" dt="2020-08-16T06:04:28.093" v="89" actId="14100"/>
        <pc:sldMkLst>
          <pc:docMk/>
          <pc:sldMk cId="318424935" sldId="339"/>
        </pc:sldMkLst>
        <pc:spChg chg="mod">
          <ac:chgData name="am i who" userId="4b6389a2c128101d" providerId="Windows Live" clId="Web-{EB50CC2E-B811-41F6-9A1E-D83AE3067251}" dt="2020-08-16T06:04:28.093" v="89" actId="14100"/>
          <ac:spMkLst>
            <pc:docMk/>
            <pc:sldMk cId="318424935" sldId="33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B50CC2E-B811-41F6-9A1E-D83AE3067251}" dt="2020-08-16T06:18:09.517" v="227" actId="1076"/>
        <pc:sldMkLst>
          <pc:docMk/>
          <pc:sldMk cId="3197196025" sldId="340"/>
        </pc:sldMkLst>
        <pc:spChg chg="add del mod">
          <ac:chgData name="am i who" userId="4b6389a2c128101d" providerId="Windows Live" clId="Web-{EB50CC2E-B811-41F6-9A1E-D83AE3067251}" dt="2020-08-16T06:16:48.187" v="211"/>
          <ac:spMkLst>
            <pc:docMk/>
            <pc:sldMk cId="3197196025" sldId="340"/>
            <ac:spMk id="3" creationId="{BBC9E547-D72F-4338-B92D-7BCB7DFD8FE5}"/>
          </ac:spMkLst>
        </pc:spChg>
        <pc:spChg chg="del">
          <ac:chgData name="am i who" userId="4b6389a2c128101d" providerId="Windows Live" clId="Web-{EB50CC2E-B811-41F6-9A1E-D83AE3067251}" dt="2020-08-16T06:16:39.109" v="210"/>
          <ac:spMkLst>
            <pc:docMk/>
            <pc:sldMk cId="3197196025" sldId="340"/>
            <ac:spMk id="9" creationId="{00000000-0000-0000-0000-000000000000}"/>
          </ac:spMkLst>
        </pc:spChg>
        <pc:spChg chg="mod">
          <ac:chgData name="am i who" userId="4b6389a2c128101d" providerId="Windows Live" clId="Web-{EB50CC2E-B811-41F6-9A1E-D83AE3067251}" dt="2020-08-16T06:17:07.250" v="216" actId="1076"/>
          <ac:spMkLst>
            <pc:docMk/>
            <pc:sldMk cId="3197196025" sldId="340"/>
            <ac:spMk id="11" creationId="{C05D9FAE-BECC-40E9-855E-97649AFAAAF3}"/>
          </ac:spMkLst>
        </pc:spChg>
        <pc:spChg chg="mod">
          <ac:chgData name="am i who" userId="4b6389a2c128101d" providerId="Windows Live" clId="Web-{EB50CC2E-B811-41F6-9A1E-D83AE3067251}" dt="2020-08-16T06:17:07.281" v="217" actId="1076"/>
          <ac:spMkLst>
            <pc:docMk/>
            <pc:sldMk cId="3197196025" sldId="340"/>
            <ac:spMk id="12" creationId="{588FD796-ABF1-4F33-81A5-97DA649A26CD}"/>
          </ac:spMkLst>
        </pc:spChg>
        <pc:picChg chg="add mod">
          <ac:chgData name="am i who" userId="4b6389a2c128101d" providerId="Windows Live" clId="Web-{EB50CC2E-B811-41F6-9A1E-D83AE3067251}" dt="2020-08-16T06:18:09.421" v="226" actId="1076"/>
          <ac:picMkLst>
            <pc:docMk/>
            <pc:sldMk cId="3197196025" sldId="340"/>
            <ac:picMk id="4" creationId="{313BB681-6C85-4902-8A6A-0FDD8EDDB913}"/>
          </ac:picMkLst>
        </pc:picChg>
        <pc:picChg chg="del mod">
          <ac:chgData name="am i who" userId="4b6389a2c128101d" providerId="Windows Live" clId="Web-{EB50CC2E-B811-41F6-9A1E-D83AE3067251}" dt="2020-08-16T06:17:55.265" v="220"/>
          <ac:picMkLst>
            <pc:docMk/>
            <pc:sldMk cId="3197196025" sldId="340"/>
            <ac:picMk id="5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8:09.517" v="227" actId="1076"/>
          <ac:picMkLst>
            <pc:docMk/>
            <pc:sldMk cId="3197196025" sldId="340"/>
            <ac:picMk id="7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7:07.234" v="215" actId="1076"/>
          <ac:picMkLst>
            <pc:docMk/>
            <pc:sldMk cId="3197196025" sldId="340"/>
            <ac:picMk id="8" creationId="{00000000-0000-0000-0000-000000000000}"/>
          </ac:picMkLst>
        </pc:picChg>
        <pc:picChg chg="mod">
          <ac:chgData name="am i who" userId="4b6389a2c128101d" providerId="Windows Live" clId="Web-{EB50CC2E-B811-41F6-9A1E-D83AE3067251}" dt="2020-08-16T06:16:23.218" v="207" actId="1076"/>
          <ac:picMkLst>
            <pc:docMk/>
            <pc:sldMk cId="3197196025" sldId="340"/>
            <ac:picMk id="10" creationId="{11ABFA27-57CE-4346-B592-2D182A305559}"/>
          </ac:picMkLst>
        </pc:picChg>
      </pc:sldChg>
      <pc:sldChg chg="add replId">
        <pc:chgData name="am i who" userId="4b6389a2c128101d" providerId="Windows Live" clId="Web-{EB50CC2E-B811-41F6-9A1E-D83AE3067251}" dt="2020-08-16T06:18:21.625" v="228"/>
        <pc:sldMkLst>
          <pc:docMk/>
          <pc:sldMk cId="1098497790" sldId="341"/>
        </pc:sldMkLst>
      </pc:sldChg>
    </pc:docChg>
  </pc:docChgLst>
  <pc:docChgLst>
    <pc:chgData name="am i who" userId="4b6389a2c128101d" providerId="Windows Live" clId="Web-{F148793C-44A1-4DA2-8F8C-D172E658E77E}"/>
    <pc:docChg chg="addSld delSld modSld sldOrd">
      <pc:chgData name="am i who" userId="4b6389a2c128101d" providerId="Windows Live" clId="Web-{F148793C-44A1-4DA2-8F8C-D172E658E77E}" dt="2020-10-08T08:55:47.440" v="67"/>
      <pc:docMkLst>
        <pc:docMk/>
      </pc:docMkLst>
      <pc:sldChg chg="addSp modSp ord">
        <pc:chgData name="am i who" userId="4b6389a2c128101d" providerId="Windows Live" clId="Web-{F148793C-44A1-4DA2-8F8C-D172E658E77E}" dt="2020-10-08T08:43:55.906" v="7"/>
        <pc:sldMkLst>
          <pc:docMk/>
          <pc:sldMk cId="1604517145" sldId="462"/>
        </pc:sldMkLst>
        <pc:picChg chg="add mod">
          <ac:chgData name="am i who" userId="4b6389a2c128101d" providerId="Windows Live" clId="Web-{F148793C-44A1-4DA2-8F8C-D172E658E77E}" dt="2020-10-08T08:43:04.279" v="4" actId="14100"/>
          <ac:picMkLst>
            <pc:docMk/>
            <pc:sldMk cId="1604517145" sldId="462"/>
            <ac:picMk id="2" creationId="{871D4E5B-8C7D-4651-8D1F-F25721E6A6FB}"/>
          </ac:picMkLst>
        </pc:picChg>
      </pc:sldChg>
      <pc:sldChg chg="addSp delSp modSp">
        <pc:chgData name="am i who" userId="4b6389a2c128101d" providerId="Windows Live" clId="Web-{F148793C-44A1-4DA2-8F8C-D172E658E77E}" dt="2020-10-08T08:55:26.892" v="65"/>
        <pc:sldMkLst>
          <pc:docMk/>
          <pc:sldMk cId="867842995" sldId="463"/>
        </pc:sldMkLst>
        <pc:spChg chg="add mod">
          <ac:chgData name="am i who" userId="4b6389a2c128101d" providerId="Windows Live" clId="Web-{F148793C-44A1-4DA2-8F8C-D172E658E77E}" dt="2020-10-08T08:49:38.469" v="34" actId="20577"/>
          <ac:spMkLst>
            <pc:docMk/>
            <pc:sldMk cId="867842995" sldId="463"/>
            <ac:spMk id="3" creationId="{46061CA7-03AE-49C9-B8D5-7E5248D3CD08}"/>
          </ac:spMkLst>
        </pc:spChg>
        <pc:spChg chg="del">
          <ac:chgData name="am i who" userId="4b6389a2c128101d" providerId="Windows Live" clId="Web-{F148793C-44A1-4DA2-8F8C-D172E658E77E}" dt="2020-10-08T08:55:26.892" v="65"/>
          <ac:spMkLst>
            <pc:docMk/>
            <pc:sldMk cId="867842995" sldId="463"/>
            <ac:spMk id="5" creationId="{BDC34F85-FC21-4661-9E6A-9841141FAA64}"/>
          </ac:spMkLst>
        </pc:spChg>
        <pc:spChg chg="add mod">
          <ac:chgData name="am i who" userId="4b6389a2c128101d" providerId="Windows Live" clId="Web-{F148793C-44A1-4DA2-8F8C-D172E658E77E}" dt="2020-10-08T08:55:25.751" v="64" actId="1076"/>
          <ac:spMkLst>
            <pc:docMk/>
            <pc:sldMk cId="867842995" sldId="463"/>
            <ac:spMk id="6" creationId="{EB216300-7FD0-427C-A64A-5475FC69B730}"/>
          </ac:spMkLst>
        </pc:spChg>
        <pc:picChg chg="add mod">
          <ac:chgData name="am i who" userId="4b6389a2c128101d" providerId="Windows Live" clId="Web-{F148793C-44A1-4DA2-8F8C-D172E658E77E}" dt="2020-10-08T08:49:49.157" v="35" actId="1076"/>
          <ac:picMkLst>
            <pc:docMk/>
            <pc:sldMk cId="867842995" sldId="463"/>
            <ac:picMk id="2" creationId="{523CB9FE-7C8B-4F47-8977-4DE44D7E9D63}"/>
          </ac:picMkLst>
        </pc:picChg>
      </pc:sldChg>
      <pc:sldChg chg="addSp delSp modSp add ord replId">
        <pc:chgData name="am i who" userId="4b6389a2c128101d" providerId="Windows Live" clId="Web-{F148793C-44A1-4DA2-8F8C-D172E658E77E}" dt="2020-10-08T08:55:33.939" v="66"/>
        <pc:sldMkLst>
          <pc:docMk/>
          <pc:sldMk cId="4087427575" sldId="468"/>
        </pc:sldMkLst>
        <pc:spChg chg="del">
          <ac:chgData name="am i who" userId="4b6389a2c128101d" providerId="Windows Live" clId="Web-{F148793C-44A1-4DA2-8F8C-D172E658E77E}" dt="2020-10-08T08:55:33.939" v="66"/>
          <ac:spMkLst>
            <pc:docMk/>
            <pc:sldMk cId="4087427575" sldId="468"/>
            <ac:spMk id="5" creationId="{BDC34F85-FC21-4661-9E6A-9841141FAA64}"/>
          </ac:spMkLst>
        </pc:spChg>
        <pc:picChg chg="add mod">
          <ac:chgData name="am i who" userId="4b6389a2c128101d" providerId="Windows Live" clId="Web-{F148793C-44A1-4DA2-8F8C-D172E658E77E}" dt="2020-10-08T08:54:54.906" v="50" actId="1076"/>
          <ac:picMkLst>
            <pc:docMk/>
            <pc:sldMk cId="4087427575" sldId="468"/>
            <ac:picMk id="2" creationId="{31FB6962-79BD-4FCE-9768-666D68751333}"/>
          </ac:picMkLst>
        </pc:picChg>
      </pc:sldChg>
      <pc:sldChg chg="add ord">
        <pc:chgData name="am i who" userId="4b6389a2c128101d" providerId="Windows Live" clId="Web-{F148793C-44A1-4DA2-8F8C-D172E658E77E}" dt="2020-10-08T08:55:47.440" v="67"/>
        <pc:sldMkLst>
          <pc:docMk/>
          <pc:sldMk cId="3573264007" sldId="469"/>
        </pc:sldMkLst>
      </pc:sldChg>
      <pc:sldChg chg="add">
        <pc:chgData name="am i who" userId="4b6389a2c128101d" providerId="Windows Live" clId="Web-{F148793C-44A1-4DA2-8F8C-D172E658E77E}" dt="2020-10-08T08:53:10.510" v="37"/>
        <pc:sldMkLst>
          <pc:docMk/>
          <pc:sldMk cId="1830637822" sldId="470"/>
        </pc:sldMkLst>
      </pc:sldChg>
      <pc:sldChg chg="add">
        <pc:chgData name="am i who" userId="4b6389a2c128101d" providerId="Windows Live" clId="Web-{F148793C-44A1-4DA2-8F8C-D172E658E77E}" dt="2020-10-08T08:53:10.588" v="38"/>
        <pc:sldMkLst>
          <pc:docMk/>
          <pc:sldMk cId="2527489287" sldId="471"/>
        </pc:sldMkLst>
      </pc:sldChg>
      <pc:sldChg chg="add del">
        <pc:chgData name="am i who" userId="4b6389a2c128101d" providerId="Windows Live" clId="Web-{F148793C-44A1-4DA2-8F8C-D172E658E77E}" dt="2020-10-08T08:54:11.091" v="42"/>
        <pc:sldMkLst>
          <pc:docMk/>
          <pc:sldMk cId="2794440562" sldId="472"/>
        </pc:sldMkLst>
      </pc:sldChg>
      <pc:sldChg chg="add del">
        <pc:chgData name="am i who" userId="4b6389a2c128101d" providerId="Windows Live" clId="Web-{F148793C-44A1-4DA2-8F8C-D172E658E77E}" dt="2020-10-08T08:54:11.107" v="43"/>
        <pc:sldMkLst>
          <pc:docMk/>
          <pc:sldMk cId="3950253371" sldId="473"/>
        </pc:sldMkLst>
      </pc:sldChg>
      <pc:sldChg chg="add del">
        <pc:chgData name="am i who" userId="4b6389a2c128101d" providerId="Windows Live" clId="Web-{F148793C-44A1-4DA2-8F8C-D172E658E77E}" dt="2020-10-08T08:54:11.107" v="44"/>
        <pc:sldMkLst>
          <pc:docMk/>
          <pc:sldMk cId="4002751250" sldId="474"/>
        </pc:sldMkLst>
      </pc:sldChg>
    </pc:docChg>
  </pc:docChgLst>
  <pc:docChgLst>
    <pc:chgData name="am i who" userId="4b6389a2c128101d" providerId="Windows Live" clId="Web-{E6ACBF71-DD74-48AC-83E1-5A23D7C0EFCC}"/>
    <pc:docChg chg="addSld delSld modSld">
      <pc:chgData name="am i who" userId="4b6389a2c128101d" providerId="Windows Live" clId="Web-{E6ACBF71-DD74-48AC-83E1-5A23D7C0EFCC}" dt="2020-08-11T11:39:26.648" v="99"/>
      <pc:docMkLst>
        <pc:docMk/>
      </pc:docMkLst>
      <pc:sldChg chg="del">
        <pc:chgData name="am i who" userId="4b6389a2c128101d" providerId="Windows Live" clId="Web-{E6ACBF71-DD74-48AC-83E1-5A23D7C0EFCC}" dt="2020-08-11T11:36:26.061" v="58"/>
        <pc:sldMkLst>
          <pc:docMk/>
          <pc:sldMk cId="2967144756" sldId="276"/>
        </pc:sldMkLst>
      </pc:sldChg>
      <pc:sldChg chg="modSp">
        <pc:chgData name="am i who" userId="4b6389a2c128101d" providerId="Windows Live" clId="Web-{E6ACBF71-DD74-48AC-83E1-5A23D7C0EFCC}" dt="2020-08-11T11:16:29.724" v="55" actId="20577"/>
        <pc:sldMkLst>
          <pc:docMk/>
          <pc:sldMk cId="2999572607" sldId="280"/>
        </pc:sldMkLst>
        <pc:spChg chg="mod">
          <ac:chgData name="am i who" userId="4b6389a2c128101d" providerId="Windows Live" clId="Web-{E6ACBF71-DD74-48AC-83E1-5A23D7C0EFCC}" dt="2020-08-11T11:16:29.724" v="55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E6ACBF71-DD74-48AC-83E1-5A23D7C0EFCC}" dt="2020-08-11T10:57:55.014" v="34"/>
        <pc:sldMkLst>
          <pc:docMk/>
          <pc:sldMk cId="1431700003" sldId="285"/>
        </pc:sldMkLst>
      </pc:sldChg>
      <pc:sldChg chg="del">
        <pc:chgData name="am i who" userId="4b6389a2c128101d" providerId="Windows Live" clId="Web-{E6ACBF71-DD74-48AC-83E1-5A23D7C0EFCC}" dt="2020-08-11T10:57:55.014" v="33"/>
        <pc:sldMkLst>
          <pc:docMk/>
          <pc:sldMk cId="1157887027" sldId="292"/>
        </pc:sldMkLst>
      </pc:sldChg>
      <pc:sldChg chg="del">
        <pc:chgData name="am i who" userId="4b6389a2c128101d" providerId="Windows Live" clId="Web-{E6ACBF71-DD74-48AC-83E1-5A23D7C0EFCC}" dt="2020-08-11T10:57:55.014" v="32"/>
        <pc:sldMkLst>
          <pc:docMk/>
          <pc:sldMk cId="4228579641" sldId="293"/>
        </pc:sldMkLst>
      </pc:sldChg>
      <pc:sldChg chg="del">
        <pc:chgData name="am i who" userId="4b6389a2c128101d" providerId="Windows Live" clId="Web-{E6ACBF71-DD74-48AC-83E1-5A23D7C0EFCC}" dt="2020-08-11T10:57:55.014" v="31"/>
        <pc:sldMkLst>
          <pc:docMk/>
          <pc:sldMk cId="2281590850" sldId="294"/>
        </pc:sldMkLst>
      </pc:sldChg>
      <pc:sldChg chg="del">
        <pc:chgData name="am i who" userId="4b6389a2c128101d" providerId="Windows Live" clId="Web-{E6ACBF71-DD74-48AC-83E1-5A23D7C0EFCC}" dt="2020-08-11T10:57:55.014" v="30"/>
        <pc:sldMkLst>
          <pc:docMk/>
          <pc:sldMk cId="3586229544" sldId="295"/>
        </pc:sldMkLst>
      </pc:sldChg>
      <pc:sldChg chg="del">
        <pc:chgData name="am i who" userId="4b6389a2c128101d" providerId="Windows Live" clId="Web-{E6ACBF71-DD74-48AC-83E1-5A23D7C0EFCC}" dt="2020-08-11T10:57:55.014" v="29"/>
        <pc:sldMkLst>
          <pc:docMk/>
          <pc:sldMk cId="1625501641" sldId="296"/>
        </pc:sldMkLst>
      </pc:sldChg>
      <pc:sldChg chg="del">
        <pc:chgData name="am i who" userId="4b6389a2c128101d" providerId="Windows Live" clId="Web-{E6ACBF71-DD74-48AC-83E1-5A23D7C0EFCC}" dt="2020-08-11T10:57:55.014" v="28"/>
        <pc:sldMkLst>
          <pc:docMk/>
          <pc:sldMk cId="2346837413" sldId="297"/>
        </pc:sldMkLst>
      </pc:sldChg>
      <pc:sldChg chg="del">
        <pc:chgData name="am i who" userId="4b6389a2c128101d" providerId="Windows Live" clId="Web-{E6ACBF71-DD74-48AC-83E1-5A23D7C0EFCC}" dt="2020-08-11T10:57:54.998" v="25"/>
        <pc:sldMkLst>
          <pc:docMk/>
          <pc:sldMk cId="2111119395" sldId="298"/>
        </pc:sldMkLst>
      </pc:sldChg>
      <pc:sldChg chg="del">
        <pc:chgData name="am i who" userId="4b6389a2c128101d" providerId="Windows Live" clId="Web-{E6ACBF71-DD74-48AC-83E1-5A23D7C0EFCC}" dt="2020-08-11T10:57:55.014" v="27"/>
        <pc:sldMkLst>
          <pc:docMk/>
          <pc:sldMk cId="2224641310" sldId="299"/>
        </pc:sldMkLst>
      </pc:sldChg>
      <pc:sldChg chg="del">
        <pc:chgData name="am i who" userId="4b6389a2c128101d" providerId="Windows Live" clId="Web-{E6ACBF71-DD74-48AC-83E1-5A23D7C0EFCC}" dt="2020-08-11T10:57:54.998" v="26"/>
        <pc:sldMkLst>
          <pc:docMk/>
          <pc:sldMk cId="3338805448" sldId="300"/>
        </pc:sldMkLst>
      </pc:sldChg>
      <pc:sldChg chg="del">
        <pc:chgData name="am i who" userId="4b6389a2c128101d" providerId="Windows Live" clId="Web-{E6ACBF71-DD74-48AC-83E1-5A23D7C0EFCC}" dt="2020-08-11T10:57:54.998" v="24"/>
        <pc:sldMkLst>
          <pc:docMk/>
          <pc:sldMk cId="1537265129" sldId="301"/>
        </pc:sldMkLst>
      </pc:sldChg>
      <pc:sldChg chg="del">
        <pc:chgData name="am i who" userId="4b6389a2c128101d" providerId="Windows Live" clId="Web-{E6ACBF71-DD74-48AC-83E1-5A23D7C0EFCC}" dt="2020-08-11T10:57:54.998" v="22"/>
        <pc:sldMkLst>
          <pc:docMk/>
          <pc:sldMk cId="3285422178" sldId="302"/>
        </pc:sldMkLst>
      </pc:sldChg>
      <pc:sldChg chg="del">
        <pc:chgData name="am i who" userId="4b6389a2c128101d" providerId="Windows Live" clId="Web-{E6ACBF71-DD74-48AC-83E1-5A23D7C0EFCC}" dt="2020-08-11T10:57:54.998" v="23"/>
        <pc:sldMkLst>
          <pc:docMk/>
          <pc:sldMk cId="4188931161" sldId="303"/>
        </pc:sldMkLst>
      </pc:sldChg>
      <pc:sldChg chg="del">
        <pc:chgData name="am i who" userId="4b6389a2c128101d" providerId="Windows Live" clId="Web-{E6ACBF71-DD74-48AC-83E1-5A23D7C0EFCC}" dt="2020-08-11T10:57:54.998" v="21"/>
        <pc:sldMkLst>
          <pc:docMk/>
          <pc:sldMk cId="649841257" sldId="304"/>
        </pc:sldMkLst>
      </pc:sldChg>
      <pc:sldChg chg="del">
        <pc:chgData name="am i who" userId="4b6389a2c128101d" providerId="Windows Live" clId="Web-{E6ACBF71-DD74-48AC-83E1-5A23D7C0EFCC}" dt="2020-08-11T10:57:54.983" v="15"/>
        <pc:sldMkLst>
          <pc:docMk/>
          <pc:sldMk cId="3504337" sldId="305"/>
        </pc:sldMkLst>
      </pc:sldChg>
      <pc:sldChg chg="del">
        <pc:chgData name="am i who" userId="4b6389a2c128101d" providerId="Windows Live" clId="Web-{E6ACBF71-DD74-48AC-83E1-5A23D7C0EFCC}" dt="2020-08-11T10:57:54.983" v="14"/>
        <pc:sldMkLst>
          <pc:docMk/>
          <pc:sldMk cId="3803883070" sldId="306"/>
        </pc:sldMkLst>
      </pc:sldChg>
      <pc:sldChg chg="modSp">
        <pc:chgData name="am i who" userId="4b6389a2c128101d" providerId="Windows Live" clId="Web-{E6ACBF71-DD74-48AC-83E1-5A23D7C0EFCC}" dt="2020-08-11T11:37:24.189" v="81" actId="1076"/>
        <pc:sldMkLst>
          <pc:docMk/>
          <pc:sldMk cId="1848269500" sldId="307"/>
        </pc:sldMkLst>
        <pc:spChg chg="mod">
          <ac:chgData name="am i who" userId="4b6389a2c128101d" providerId="Windows Live" clId="Web-{E6ACBF71-DD74-48AC-83E1-5A23D7C0EFCC}" dt="2020-08-11T11:37:24.189" v="8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del">
        <pc:chgData name="am i who" userId="4b6389a2c128101d" providerId="Windows Live" clId="Web-{E6ACBF71-DD74-48AC-83E1-5A23D7C0EFCC}" dt="2020-08-11T10:57:55.014" v="35"/>
        <pc:sldMkLst>
          <pc:docMk/>
          <pc:sldMk cId="1820523063" sldId="308"/>
        </pc:sldMkLst>
      </pc:sldChg>
      <pc:sldChg chg="modSp add">
        <pc:chgData name="am i who" userId="4b6389a2c128101d" providerId="Windows Live" clId="Web-{E6ACBF71-DD74-48AC-83E1-5A23D7C0EFCC}" dt="2020-08-11T11:37:32.643" v="84" actId="20577"/>
        <pc:sldMkLst>
          <pc:docMk/>
          <pc:sldMk cId="2486507334" sldId="308"/>
        </pc:sldMkLst>
        <pc:spChg chg="mod">
          <ac:chgData name="am i who" userId="4b6389a2c128101d" providerId="Windows Live" clId="Web-{E6ACBF71-DD74-48AC-83E1-5A23D7C0EFCC}" dt="2020-08-11T11:37:32.643" v="84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modSp add">
        <pc:chgData name="am i who" userId="4b6389a2c128101d" providerId="Windows Live" clId="Web-{E6ACBF71-DD74-48AC-83E1-5A23D7C0EFCC}" dt="2020-08-11T11:38:34.677" v="95" actId="1076"/>
        <pc:sldMkLst>
          <pc:docMk/>
          <pc:sldMk cId="3643579289" sldId="309"/>
        </pc:sldMkLst>
        <pc:picChg chg="add mod">
          <ac:chgData name="am i who" userId="4b6389a2c128101d" providerId="Windows Live" clId="Web-{E6ACBF71-DD74-48AC-83E1-5A23D7C0EFCC}" dt="2020-08-11T11:38:34.677" v="95" actId="1076"/>
          <ac:picMkLst>
            <pc:docMk/>
            <pc:sldMk cId="3643579289" sldId="309"/>
            <ac:picMk id="3" creationId="{4F5C1706-79C2-461A-B981-18AEB5D71AFC}"/>
          </ac:picMkLst>
        </pc:picChg>
        <pc:picChg chg="mod">
          <ac:chgData name="am i who" userId="4b6389a2c128101d" providerId="Windows Live" clId="Web-{E6ACBF71-DD74-48AC-83E1-5A23D7C0EFCC}" dt="2020-08-11T11:38:14.332" v="88" actId="1076"/>
          <ac:picMkLst>
            <pc:docMk/>
            <pc:sldMk cId="3643579289" sldId="309"/>
            <ac:picMk id="4" creationId="{96941DA6-2E4B-4461-A1CD-CCE831F8421C}"/>
          </ac:picMkLst>
        </pc:picChg>
      </pc:sldChg>
      <pc:sldChg chg="del">
        <pc:chgData name="am i who" userId="4b6389a2c128101d" providerId="Windows Live" clId="Web-{E6ACBF71-DD74-48AC-83E1-5A23D7C0EFCC}" dt="2020-08-11T11:36:19.905" v="57"/>
        <pc:sldMkLst>
          <pc:docMk/>
          <pc:sldMk cId="3773701123" sldId="309"/>
        </pc:sldMkLst>
      </pc:sldChg>
      <pc:sldChg chg="del">
        <pc:chgData name="am i who" userId="4b6389a2c128101d" providerId="Windows Live" clId="Web-{E6ACBF71-DD74-48AC-83E1-5A23D7C0EFCC}" dt="2020-08-11T10:57:54.998" v="16"/>
        <pc:sldMkLst>
          <pc:docMk/>
          <pc:sldMk cId="184746383" sldId="310"/>
        </pc:sldMkLst>
      </pc:sldChg>
      <pc:sldChg chg="add">
        <pc:chgData name="am i who" userId="4b6389a2c128101d" providerId="Windows Live" clId="Web-{E6ACBF71-DD74-48AC-83E1-5A23D7C0EFCC}" dt="2020-08-11T11:39:09.913" v="96"/>
        <pc:sldMkLst>
          <pc:docMk/>
          <pc:sldMk cId="328218787" sldId="310"/>
        </pc:sldMkLst>
      </pc:sldChg>
      <pc:sldChg chg="del">
        <pc:chgData name="am i who" userId="4b6389a2c128101d" providerId="Windows Live" clId="Web-{E6ACBF71-DD74-48AC-83E1-5A23D7C0EFCC}" dt="2020-08-11T10:57:54.998" v="19"/>
        <pc:sldMkLst>
          <pc:docMk/>
          <pc:sldMk cId="2524605015" sldId="311"/>
        </pc:sldMkLst>
      </pc:sldChg>
      <pc:sldChg chg="add">
        <pc:chgData name="am i who" userId="4b6389a2c128101d" providerId="Windows Live" clId="Web-{E6ACBF71-DD74-48AC-83E1-5A23D7C0EFCC}" dt="2020-08-11T11:39:10.053" v="97"/>
        <pc:sldMkLst>
          <pc:docMk/>
          <pc:sldMk cId="4001049786" sldId="311"/>
        </pc:sldMkLst>
      </pc:sldChg>
      <pc:sldChg chg="add del">
        <pc:chgData name="am i who" userId="4b6389a2c128101d" providerId="Windows Live" clId="Web-{E6ACBF71-DD74-48AC-83E1-5A23D7C0EFCC}" dt="2020-08-11T11:39:26.648" v="99"/>
        <pc:sldMkLst>
          <pc:docMk/>
          <pc:sldMk cId="1255703720" sldId="312"/>
        </pc:sldMkLst>
      </pc:sldChg>
      <pc:sldChg chg="del">
        <pc:chgData name="am i who" userId="4b6389a2c128101d" providerId="Windows Live" clId="Web-{E6ACBF71-DD74-48AC-83E1-5A23D7C0EFCC}" dt="2020-08-11T10:57:54.998" v="20"/>
        <pc:sldMkLst>
          <pc:docMk/>
          <pc:sldMk cId="2894597069" sldId="312"/>
        </pc:sldMkLst>
      </pc:sldChg>
      <pc:sldChg chg="del">
        <pc:chgData name="am i who" userId="4b6389a2c128101d" providerId="Windows Live" clId="Web-{E6ACBF71-DD74-48AC-83E1-5A23D7C0EFCC}" dt="2020-08-11T10:57:54.998" v="17"/>
        <pc:sldMkLst>
          <pc:docMk/>
          <pc:sldMk cId="1518401698" sldId="313"/>
        </pc:sldMkLst>
      </pc:sldChg>
      <pc:sldChg chg="del">
        <pc:chgData name="am i who" userId="4b6389a2c128101d" providerId="Windows Live" clId="Web-{E6ACBF71-DD74-48AC-83E1-5A23D7C0EFCC}" dt="2020-08-11T10:57:54.998" v="18"/>
        <pc:sldMkLst>
          <pc:docMk/>
          <pc:sldMk cId="3298260734" sldId="314"/>
        </pc:sldMkLst>
      </pc:sldChg>
      <pc:sldChg chg="del">
        <pc:chgData name="am i who" userId="4b6389a2c128101d" providerId="Windows Live" clId="Web-{E6ACBF71-DD74-48AC-83E1-5A23D7C0EFCC}" dt="2020-08-11T10:57:54.983" v="13"/>
        <pc:sldMkLst>
          <pc:docMk/>
          <pc:sldMk cId="3957878136" sldId="315"/>
        </pc:sldMkLst>
      </pc:sldChg>
      <pc:sldChg chg="del">
        <pc:chgData name="am i who" userId="4b6389a2c128101d" providerId="Windows Live" clId="Web-{E6ACBF71-DD74-48AC-83E1-5A23D7C0EFCC}" dt="2020-08-11T10:57:54.983" v="7"/>
        <pc:sldMkLst>
          <pc:docMk/>
          <pc:sldMk cId="3174441435" sldId="316"/>
        </pc:sldMkLst>
      </pc:sldChg>
      <pc:sldChg chg="del">
        <pc:chgData name="am i who" userId="4b6389a2c128101d" providerId="Windows Live" clId="Web-{E6ACBF71-DD74-48AC-83E1-5A23D7C0EFCC}" dt="2020-08-11T10:57:54.983" v="11"/>
        <pc:sldMkLst>
          <pc:docMk/>
          <pc:sldMk cId="144514312" sldId="317"/>
        </pc:sldMkLst>
      </pc:sldChg>
      <pc:sldChg chg="del">
        <pc:chgData name="am i who" userId="4b6389a2c128101d" providerId="Windows Live" clId="Web-{E6ACBF71-DD74-48AC-83E1-5A23D7C0EFCC}" dt="2020-08-11T10:57:54.983" v="12"/>
        <pc:sldMkLst>
          <pc:docMk/>
          <pc:sldMk cId="1864498138" sldId="318"/>
        </pc:sldMkLst>
      </pc:sldChg>
      <pc:sldChg chg="del">
        <pc:chgData name="am i who" userId="4b6389a2c128101d" providerId="Windows Live" clId="Web-{E6ACBF71-DD74-48AC-83E1-5A23D7C0EFCC}" dt="2020-08-11T10:57:54.983" v="10"/>
        <pc:sldMkLst>
          <pc:docMk/>
          <pc:sldMk cId="3375302953" sldId="319"/>
        </pc:sldMkLst>
      </pc:sldChg>
      <pc:sldChg chg="del">
        <pc:chgData name="am i who" userId="4b6389a2c128101d" providerId="Windows Live" clId="Web-{E6ACBF71-DD74-48AC-83E1-5A23D7C0EFCC}" dt="2020-08-11T10:57:54.983" v="9"/>
        <pc:sldMkLst>
          <pc:docMk/>
          <pc:sldMk cId="4224950432" sldId="320"/>
        </pc:sldMkLst>
      </pc:sldChg>
      <pc:sldChg chg="del">
        <pc:chgData name="am i who" userId="4b6389a2c128101d" providerId="Windows Live" clId="Web-{E6ACBF71-DD74-48AC-83E1-5A23D7C0EFCC}" dt="2020-08-11T10:57:54.983" v="8"/>
        <pc:sldMkLst>
          <pc:docMk/>
          <pc:sldMk cId="1971058391" sldId="321"/>
        </pc:sldMkLst>
      </pc:sldChg>
      <pc:sldChg chg="del">
        <pc:chgData name="am i who" userId="4b6389a2c128101d" providerId="Windows Live" clId="Web-{E6ACBF71-DD74-48AC-83E1-5A23D7C0EFCC}" dt="2020-08-11T10:57:55.014" v="36"/>
        <pc:sldMkLst>
          <pc:docMk/>
          <pc:sldMk cId="1678416792" sldId="322"/>
        </pc:sldMkLst>
      </pc:sldChg>
      <pc:sldChg chg="del">
        <pc:chgData name="am i who" userId="4b6389a2c128101d" providerId="Windows Live" clId="Web-{E6ACBF71-DD74-48AC-83E1-5A23D7C0EFCC}" dt="2020-08-11T10:57:54.983" v="6"/>
        <pc:sldMkLst>
          <pc:docMk/>
          <pc:sldMk cId="2424439454" sldId="323"/>
        </pc:sldMkLst>
      </pc:sldChg>
      <pc:sldChg chg="del">
        <pc:chgData name="am i who" userId="4b6389a2c128101d" providerId="Windows Live" clId="Web-{E6ACBF71-DD74-48AC-83E1-5A23D7C0EFCC}" dt="2020-08-11T10:57:54.967" v="5"/>
        <pc:sldMkLst>
          <pc:docMk/>
          <pc:sldMk cId="715375446" sldId="324"/>
        </pc:sldMkLst>
      </pc:sldChg>
      <pc:sldChg chg="del">
        <pc:chgData name="am i who" userId="4b6389a2c128101d" providerId="Windows Live" clId="Web-{E6ACBF71-DD74-48AC-83E1-5A23D7C0EFCC}" dt="2020-08-11T10:57:54.967" v="4"/>
        <pc:sldMkLst>
          <pc:docMk/>
          <pc:sldMk cId="788667424" sldId="325"/>
        </pc:sldMkLst>
      </pc:sldChg>
      <pc:sldChg chg="del">
        <pc:chgData name="am i who" userId="4b6389a2c128101d" providerId="Windows Live" clId="Web-{E6ACBF71-DD74-48AC-83E1-5A23D7C0EFCC}" dt="2020-08-11T10:57:54.967" v="2"/>
        <pc:sldMkLst>
          <pc:docMk/>
          <pc:sldMk cId="2066784633" sldId="326"/>
        </pc:sldMkLst>
      </pc:sldChg>
      <pc:sldChg chg="del">
        <pc:chgData name="am i who" userId="4b6389a2c128101d" providerId="Windows Live" clId="Web-{E6ACBF71-DD74-48AC-83E1-5A23D7C0EFCC}" dt="2020-08-11T10:57:54.967" v="3"/>
        <pc:sldMkLst>
          <pc:docMk/>
          <pc:sldMk cId="3682217291" sldId="327"/>
        </pc:sldMkLst>
      </pc:sldChg>
      <pc:sldChg chg="del">
        <pc:chgData name="am i who" userId="4b6389a2c128101d" providerId="Windows Live" clId="Web-{E6ACBF71-DD74-48AC-83E1-5A23D7C0EFCC}" dt="2020-08-11T10:57:54.967" v="1"/>
        <pc:sldMkLst>
          <pc:docMk/>
          <pc:sldMk cId="3126649925" sldId="328"/>
        </pc:sldMkLst>
      </pc:sldChg>
      <pc:sldChg chg="del">
        <pc:chgData name="am i who" userId="4b6389a2c128101d" providerId="Windows Live" clId="Web-{E6ACBF71-DD74-48AC-83E1-5A23D7C0EFCC}" dt="2020-08-11T10:57:54.967" v="0"/>
        <pc:sldMkLst>
          <pc:docMk/>
          <pc:sldMk cId="3900555538" sldId="329"/>
        </pc:sldMkLst>
      </pc:sldChg>
    </pc:docChg>
  </pc:docChgLst>
  <pc:docChgLst>
    <pc:chgData name="am i who" userId="4b6389a2c128101d" providerId="Windows Live" clId="Web-{0DE4B7D3-71F5-40E1-9D8A-25D6EBA55D44}"/>
    <pc:docChg chg="delSld">
      <pc:chgData name="am i who" userId="4b6389a2c128101d" providerId="Windows Live" clId="Web-{0DE4B7D3-71F5-40E1-9D8A-25D6EBA55D44}" dt="2020-07-17T05:14:04.117" v="0"/>
      <pc:docMkLst>
        <pc:docMk/>
      </pc:docMkLst>
      <pc:sldChg chg="del">
        <pc:chgData name="am i who" userId="4b6389a2c128101d" providerId="Windows Live" clId="Web-{0DE4B7D3-71F5-40E1-9D8A-25D6EBA55D44}" dt="2020-07-17T05:14:04.117" v="0"/>
        <pc:sldMkLst>
          <pc:docMk/>
          <pc:sldMk cId="381855256" sldId="266"/>
        </pc:sldMkLst>
      </pc:sldChg>
    </pc:docChg>
  </pc:docChgLst>
  <pc:docChgLst>
    <pc:chgData name="am i who" userId="4b6389a2c128101d" providerId="Windows Live" clId="Web-{B6AF0A9D-CE73-4312-8F41-9B9BDF754BBA}"/>
    <pc:docChg chg="addSld delSld modSld">
      <pc:chgData name="am i who" userId="4b6389a2c128101d" providerId="Windows Live" clId="Web-{B6AF0A9D-CE73-4312-8F41-9B9BDF754BBA}" dt="2020-08-13T13:02:53.828" v="88"/>
      <pc:docMkLst>
        <pc:docMk/>
      </pc:docMkLst>
      <pc:sldChg chg="modSp">
        <pc:chgData name="am i who" userId="4b6389a2c128101d" providerId="Windows Live" clId="Web-{B6AF0A9D-CE73-4312-8F41-9B9BDF754BBA}" dt="2020-08-13T12:11:52.422" v="51" actId="1076"/>
        <pc:sldMkLst>
          <pc:docMk/>
          <pc:sldMk cId="1848269500" sldId="307"/>
        </pc:sldMkLst>
        <pc:spChg chg="mod">
          <ac:chgData name="am i who" userId="4b6389a2c128101d" providerId="Windows Live" clId="Web-{B6AF0A9D-CE73-4312-8F41-9B9BDF754BBA}" dt="2020-08-13T12:11:52.422" v="5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">
        <pc:chgData name="am i who" userId="4b6389a2c128101d" providerId="Windows Live" clId="Web-{B6AF0A9D-CE73-4312-8F41-9B9BDF754BBA}" dt="2020-08-13T12:18:24.915" v="78" actId="1076"/>
        <pc:sldMkLst>
          <pc:docMk/>
          <pc:sldMk cId="3643579289" sldId="309"/>
        </pc:sldMkLst>
        <pc:spChg chg="mod">
          <ac:chgData name="am i who" userId="4b6389a2c128101d" providerId="Windows Live" clId="Web-{B6AF0A9D-CE73-4312-8F41-9B9BDF754BBA}" dt="2020-08-13T12:12:33.298" v="59" actId="20577"/>
          <ac:spMkLst>
            <pc:docMk/>
            <pc:sldMk cId="3643579289" sldId="309"/>
            <ac:spMk id="2" creationId="{00000000-0000-0000-0000-000000000000}"/>
          </ac:spMkLst>
        </pc:spChg>
        <pc:picChg chg="del">
          <ac:chgData name="am i who" userId="4b6389a2c128101d" providerId="Windows Live" clId="Web-{B6AF0A9D-CE73-4312-8F41-9B9BDF754BBA}" dt="2020-08-13T12:12:19.985" v="54"/>
          <ac:picMkLst>
            <pc:docMk/>
            <pc:sldMk cId="3643579289" sldId="309"/>
            <ac:picMk id="3" creationId="{4F5C1706-79C2-461A-B981-18AEB5D71AFC}"/>
          </ac:picMkLst>
        </pc:picChg>
        <pc:picChg chg="del">
          <ac:chgData name="am i who" userId="4b6389a2c128101d" providerId="Windows Live" clId="Web-{B6AF0A9D-CE73-4312-8F41-9B9BDF754BBA}" dt="2020-08-13T12:12:18.688" v="52"/>
          <ac:picMkLst>
            <pc:docMk/>
            <pc:sldMk cId="3643579289" sldId="309"/>
            <ac:picMk id="4" creationId="{96941DA6-2E4B-4461-A1CD-CCE831F8421C}"/>
          </ac:picMkLst>
        </pc:picChg>
        <pc:picChg chg="del">
          <ac:chgData name="am i who" userId="4b6389a2c128101d" providerId="Windows Live" clId="Web-{B6AF0A9D-CE73-4312-8F41-9B9BDF754BBA}" dt="2020-08-13T12:12:19.532" v="53"/>
          <ac:picMkLst>
            <pc:docMk/>
            <pc:sldMk cId="3643579289" sldId="309"/>
            <ac:picMk id="6" creationId="{F6A68A9B-CF52-4BBE-A2E6-56F9B3608787}"/>
          </ac:picMkLst>
        </pc:picChg>
        <pc:picChg chg="add mod">
          <ac:chgData name="am i who" userId="4b6389a2c128101d" providerId="Windows Live" clId="Web-{B6AF0A9D-CE73-4312-8F41-9B9BDF754BBA}" dt="2020-08-13T12:18:24.915" v="78" actId="1076"/>
          <ac:picMkLst>
            <pc:docMk/>
            <pc:sldMk cId="3643579289" sldId="309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8"/>
        <pc:sldMkLst>
          <pc:docMk/>
          <pc:sldMk cId="328218787" sldId="310"/>
        </pc:sldMkLst>
      </pc:sldChg>
      <pc:sldChg chg="addSp modSp add replId">
        <pc:chgData name="am i who" userId="4b6389a2c128101d" providerId="Windows Live" clId="Web-{B6AF0A9D-CE73-4312-8F41-9B9BDF754BBA}" dt="2020-08-13T12:18:30.384" v="80" actId="1076"/>
        <pc:sldMkLst>
          <pc:docMk/>
          <pc:sldMk cId="466136876" sldId="310"/>
        </pc:sldMkLst>
        <pc:picChg chg="add mod">
          <ac:chgData name="am i who" userId="4b6389a2c128101d" providerId="Windows Live" clId="Web-{B6AF0A9D-CE73-4312-8F41-9B9BDF754BBA}" dt="2020-08-13T12:18:30.384" v="80" actId="1076"/>
          <ac:picMkLst>
            <pc:docMk/>
            <pc:sldMk cId="466136876" sldId="310"/>
            <ac:picMk id="3" creationId="{54B35332-742E-4EDA-AC1A-434BAEBF7052}"/>
          </ac:picMkLst>
        </pc:picChg>
        <pc:picChg chg="mod">
          <ac:chgData name="am i who" userId="4b6389a2c128101d" providerId="Windows Live" clId="Web-{B6AF0A9D-CE73-4312-8F41-9B9BDF754BBA}" dt="2020-08-13T12:18:30.353" v="79" actId="1076"/>
          <ac:picMkLst>
            <pc:docMk/>
            <pc:sldMk cId="466136876" sldId="310"/>
            <ac:picMk id="7" creationId="{20F86007-0F2D-4C10-9002-65BCB57FBCF8}"/>
          </ac:picMkLst>
        </pc:picChg>
      </pc:sldChg>
      <pc:sldChg chg="addSp delSp modSp add replId">
        <pc:chgData name="am i who" userId="4b6389a2c128101d" providerId="Windows Live" clId="Web-{B6AF0A9D-CE73-4312-8F41-9B9BDF754BBA}" dt="2020-08-13T12:18:55.213" v="86" actId="1076"/>
        <pc:sldMkLst>
          <pc:docMk/>
          <pc:sldMk cId="1129715564" sldId="311"/>
        </pc:sldMkLst>
        <pc:picChg chg="del">
          <ac:chgData name="am i who" userId="4b6389a2c128101d" providerId="Windows Live" clId="Web-{B6AF0A9D-CE73-4312-8F41-9B9BDF754BBA}" dt="2020-08-13T12:18:36.869" v="82"/>
          <ac:picMkLst>
            <pc:docMk/>
            <pc:sldMk cId="1129715564" sldId="311"/>
            <ac:picMk id="3" creationId="{54B35332-742E-4EDA-AC1A-434BAEBF7052}"/>
          </ac:picMkLst>
        </pc:picChg>
        <pc:picChg chg="add mod">
          <ac:chgData name="am i who" userId="4b6389a2c128101d" providerId="Windows Live" clId="Web-{B6AF0A9D-CE73-4312-8F41-9B9BDF754BBA}" dt="2020-08-13T12:18:55.213" v="86" actId="1076"/>
          <ac:picMkLst>
            <pc:docMk/>
            <pc:sldMk cId="1129715564" sldId="311"/>
            <ac:picMk id="4" creationId="{2909FADD-B339-4DF6-8488-914442741183}"/>
          </ac:picMkLst>
        </pc:picChg>
        <pc:picChg chg="mod">
          <ac:chgData name="am i who" userId="4b6389a2c128101d" providerId="Windows Live" clId="Web-{B6AF0A9D-CE73-4312-8F41-9B9BDF754BBA}" dt="2020-08-13T12:18:38.056" v="83" actId="1076"/>
          <ac:picMkLst>
            <pc:docMk/>
            <pc:sldMk cId="1129715564" sldId="311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39" v="39"/>
        <pc:sldMkLst>
          <pc:docMk/>
          <pc:sldMk cId="4001049786" sldId="311"/>
        </pc:sldMkLst>
      </pc:sldChg>
      <pc:sldChg chg="delSp add replId">
        <pc:chgData name="am i who" userId="4b6389a2c128101d" providerId="Windows Live" clId="Web-{B6AF0A9D-CE73-4312-8F41-9B9BDF754BBA}" dt="2020-08-13T13:02:53.828" v="88"/>
        <pc:sldMkLst>
          <pc:docMk/>
          <pc:sldMk cId="2698699657" sldId="312"/>
        </pc:sldMkLst>
        <pc:picChg chg="del">
          <ac:chgData name="am i who" userId="4b6389a2c128101d" providerId="Windows Live" clId="Web-{B6AF0A9D-CE73-4312-8F41-9B9BDF754BBA}" dt="2020-08-13T13:02:53.828" v="88"/>
          <ac:picMkLst>
            <pc:docMk/>
            <pc:sldMk cId="2698699657" sldId="312"/>
            <ac:picMk id="7" creationId="{20F86007-0F2D-4C10-9002-65BCB57FBCF8}"/>
          </ac:picMkLst>
        </pc:picChg>
      </pc:sldChg>
      <pc:sldChg chg="del">
        <pc:chgData name="am i who" userId="4b6389a2c128101d" providerId="Windows Live" clId="Web-{B6AF0A9D-CE73-4312-8F41-9B9BDF754BBA}" dt="2020-08-13T12:11:02.124" v="33"/>
        <pc:sldMkLst>
          <pc:docMk/>
          <pc:sldMk cId="3336981779" sldId="312"/>
        </pc:sldMkLst>
      </pc:sldChg>
      <pc:sldChg chg="del">
        <pc:chgData name="am i who" userId="4b6389a2c128101d" providerId="Windows Live" clId="Web-{B6AF0A9D-CE73-4312-8F41-9B9BDF754BBA}" dt="2020-08-13T12:11:02.124" v="37"/>
        <pc:sldMkLst>
          <pc:docMk/>
          <pc:sldMk cId="3544917223" sldId="313"/>
        </pc:sldMkLst>
      </pc:sldChg>
      <pc:sldChg chg="del">
        <pc:chgData name="am i who" userId="4b6389a2c128101d" providerId="Windows Live" clId="Web-{B6AF0A9D-CE73-4312-8F41-9B9BDF754BBA}" dt="2020-08-13T12:11:02.124" v="35"/>
        <pc:sldMkLst>
          <pc:docMk/>
          <pc:sldMk cId="2891955434" sldId="314"/>
        </pc:sldMkLst>
      </pc:sldChg>
      <pc:sldChg chg="del">
        <pc:chgData name="am i who" userId="4b6389a2c128101d" providerId="Windows Live" clId="Web-{B6AF0A9D-CE73-4312-8F41-9B9BDF754BBA}" dt="2020-08-13T12:11:02.124" v="34"/>
        <pc:sldMkLst>
          <pc:docMk/>
          <pc:sldMk cId="2527018324" sldId="315"/>
        </pc:sldMkLst>
      </pc:sldChg>
      <pc:sldChg chg="del">
        <pc:chgData name="am i who" userId="4b6389a2c128101d" providerId="Windows Live" clId="Web-{B6AF0A9D-CE73-4312-8F41-9B9BDF754BBA}" dt="2020-08-13T12:11:02.124" v="36"/>
        <pc:sldMkLst>
          <pc:docMk/>
          <pc:sldMk cId="2781298568" sldId="316"/>
        </pc:sldMkLst>
      </pc:sldChg>
      <pc:sldChg chg="del">
        <pc:chgData name="am i who" userId="4b6389a2c128101d" providerId="Windows Live" clId="Web-{B6AF0A9D-CE73-4312-8F41-9B9BDF754BBA}" dt="2020-08-13T12:11:02.124" v="31"/>
        <pc:sldMkLst>
          <pc:docMk/>
          <pc:sldMk cId="2077003184" sldId="317"/>
        </pc:sldMkLst>
      </pc:sldChg>
      <pc:sldChg chg="del">
        <pc:chgData name="am i who" userId="4b6389a2c128101d" providerId="Windows Live" clId="Web-{B6AF0A9D-CE73-4312-8F41-9B9BDF754BBA}" dt="2020-08-13T12:11:02.124" v="30"/>
        <pc:sldMkLst>
          <pc:docMk/>
          <pc:sldMk cId="2542304575" sldId="318"/>
        </pc:sldMkLst>
      </pc:sldChg>
      <pc:sldChg chg="del">
        <pc:chgData name="am i who" userId="4b6389a2c128101d" providerId="Windows Live" clId="Web-{B6AF0A9D-CE73-4312-8F41-9B9BDF754BBA}" dt="2020-08-13T12:11:02.124" v="32"/>
        <pc:sldMkLst>
          <pc:docMk/>
          <pc:sldMk cId="994356531" sldId="319"/>
        </pc:sldMkLst>
      </pc:sldChg>
      <pc:sldChg chg="del">
        <pc:chgData name="am i who" userId="4b6389a2c128101d" providerId="Windows Live" clId="Web-{B6AF0A9D-CE73-4312-8F41-9B9BDF754BBA}" dt="2020-08-13T12:11:02.124" v="29"/>
        <pc:sldMkLst>
          <pc:docMk/>
          <pc:sldMk cId="1097261497" sldId="320"/>
        </pc:sldMkLst>
      </pc:sldChg>
      <pc:sldChg chg="del">
        <pc:chgData name="am i who" userId="4b6389a2c128101d" providerId="Windows Live" clId="Web-{B6AF0A9D-CE73-4312-8F41-9B9BDF754BBA}" dt="2020-08-13T12:11:02.124" v="28"/>
        <pc:sldMkLst>
          <pc:docMk/>
          <pc:sldMk cId="2043674077" sldId="321"/>
        </pc:sldMkLst>
      </pc:sldChg>
      <pc:sldChg chg="del">
        <pc:chgData name="am i who" userId="4b6389a2c128101d" providerId="Windows Live" clId="Web-{B6AF0A9D-CE73-4312-8F41-9B9BDF754BBA}" dt="2020-08-13T12:11:02.108" v="20"/>
        <pc:sldMkLst>
          <pc:docMk/>
          <pc:sldMk cId="39746770" sldId="322"/>
        </pc:sldMkLst>
      </pc:sldChg>
      <pc:sldChg chg="del">
        <pc:chgData name="am i who" userId="4b6389a2c128101d" providerId="Windows Live" clId="Web-{B6AF0A9D-CE73-4312-8F41-9B9BDF754BBA}" dt="2020-08-13T12:11:02.124" v="27"/>
        <pc:sldMkLst>
          <pc:docMk/>
          <pc:sldMk cId="1768397724" sldId="323"/>
        </pc:sldMkLst>
      </pc:sldChg>
      <pc:sldChg chg="del">
        <pc:chgData name="am i who" userId="4b6389a2c128101d" providerId="Windows Live" clId="Web-{B6AF0A9D-CE73-4312-8F41-9B9BDF754BBA}" dt="2020-08-13T12:11:02.124" v="26"/>
        <pc:sldMkLst>
          <pc:docMk/>
          <pc:sldMk cId="2139453598" sldId="324"/>
        </pc:sldMkLst>
      </pc:sldChg>
      <pc:sldChg chg="del">
        <pc:chgData name="am i who" userId="4b6389a2c128101d" providerId="Windows Live" clId="Web-{B6AF0A9D-CE73-4312-8F41-9B9BDF754BBA}" dt="2020-08-13T12:11:02.108" v="25"/>
        <pc:sldMkLst>
          <pc:docMk/>
          <pc:sldMk cId="1757537178" sldId="325"/>
        </pc:sldMkLst>
      </pc:sldChg>
      <pc:sldChg chg="del">
        <pc:chgData name="am i who" userId="4b6389a2c128101d" providerId="Windows Live" clId="Web-{B6AF0A9D-CE73-4312-8F41-9B9BDF754BBA}" dt="2020-08-13T12:11:02.108" v="24"/>
        <pc:sldMkLst>
          <pc:docMk/>
          <pc:sldMk cId="3847705854" sldId="326"/>
        </pc:sldMkLst>
      </pc:sldChg>
      <pc:sldChg chg="del">
        <pc:chgData name="am i who" userId="4b6389a2c128101d" providerId="Windows Live" clId="Web-{B6AF0A9D-CE73-4312-8F41-9B9BDF754BBA}" dt="2020-08-13T12:11:02.108" v="23"/>
        <pc:sldMkLst>
          <pc:docMk/>
          <pc:sldMk cId="3553977283" sldId="327"/>
        </pc:sldMkLst>
      </pc:sldChg>
      <pc:sldChg chg="del">
        <pc:chgData name="am i who" userId="4b6389a2c128101d" providerId="Windows Live" clId="Web-{B6AF0A9D-CE73-4312-8F41-9B9BDF754BBA}" dt="2020-08-13T12:11:02.108" v="22"/>
        <pc:sldMkLst>
          <pc:docMk/>
          <pc:sldMk cId="769757988" sldId="328"/>
        </pc:sldMkLst>
      </pc:sldChg>
      <pc:sldChg chg="del">
        <pc:chgData name="am i who" userId="4b6389a2c128101d" providerId="Windows Live" clId="Web-{B6AF0A9D-CE73-4312-8F41-9B9BDF754BBA}" dt="2020-08-13T12:11:02.108" v="21"/>
        <pc:sldMkLst>
          <pc:docMk/>
          <pc:sldMk cId="370137212" sldId="329"/>
        </pc:sldMkLst>
      </pc:sldChg>
      <pc:sldChg chg="del">
        <pc:chgData name="am i who" userId="4b6389a2c128101d" providerId="Windows Live" clId="Web-{B6AF0A9D-CE73-4312-8F41-9B9BDF754BBA}" dt="2020-08-13T12:11:02.108" v="19"/>
        <pc:sldMkLst>
          <pc:docMk/>
          <pc:sldMk cId="881127002" sldId="330"/>
        </pc:sldMkLst>
      </pc:sldChg>
      <pc:sldChg chg="del">
        <pc:chgData name="am i who" userId="4b6389a2c128101d" providerId="Windows Live" clId="Web-{B6AF0A9D-CE73-4312-8F41-9B9BDF754BBA}" dt="2020-08-13T12:11:02.108" v="18"/>
        <pc:sldMkLst>
          <pc:docMk/>
          <pc:sldMk cId="3112897246" sldId="331"/>
        </pc:sldMkLst>
      </pc:sldChg>
      <pc:sldChg chg="del">
        <pc:chgData name="am i who" userId="4b6389a2c128101d" providerId="Windows Live" clId="Web-{B6AF0A9D-CE73-4312-8F41-9B9BDF754BBA}" dt="2020-08-13T12:11:02.108" v="17"/>
        <pc:sldMkLst>
          <pc:docMk/>
          <pc:sldMk cId="1149786525" sldId="332"/>
        </pc:sldMkLst>
      </pc:sldChg>
      <pc:sldChg chg="del">
        <pc:chgData name="am i who" userId="4b6389a2c128101d" providerId="Windows Live" clId="Web-{B6AF0A9D-CE73-4312-8F41-9B9BDF754BBA}" dt="2020-08-13T12:11:02.108" v="16"/>
        <pc:sldMkLst>
          <pc:docMk/>
          <pc:sldMk cId="2805210103" sldId="333"/>
        </pc:sldMkLst>
      </pc:sldChg>
      <pc:sldChg chg="del">
        <pc:chgData name="am i who" userId="4b6389a2c128101d" providerId="Windows Live" clId="Web-{B6AF0A9D-CE73-4312-8F41-9B9BDF754BBA}" dt="2020-08-13T12:11:02.108" v="15"/>
        <pc:sldMkLst>
          <pc:docMk/>
          <pc:sldMk cId="2170668138" sldId="334"/>
        </pc:sldMkLst>
      </pc:sldChg>
      <pc:sldChg chg="del">
        <pc:chgData name="am i who" userId="4b6389a2c128101d" providerId="Windows Live" clId="Web-{B6AF0A9D-CE73-4312-8F41-9B9BDF754BBA}" dt="2020-08-13T12:11:02.108" v="13"/>
        <pc:sldMkLst>
          <pc:docMk/>
          <pc:sldMk cId="4288251872" sldId="335"/>
        </pc:sldMkLst>
      </pc:sldChg>
      <pc:sldChg chg="del">
        <pc:chgData name="am i who" userId="4b6389a2c128101d" providerId="Windows Live" clId="Web-{B6AF0A9D-CE73-4312-8F41-9B9BDF754BBA}" dt="2020-08-13T12:11:02.108" v="12"/>
        <pc:sldMkLst>
          <pc:docMk/>
          <pc:sldMk cId="245261149" sldId="336"/>
        </pc:sldMkLst>
      </pc:sldChg>
      <pc:sldChg chg="del">
        <pc:chgData name="am i who" userId="4b6389a2c128101d" providerId="Windows Live" clId="Web-{B6AF0A9D-CE73-4312-8F41-9B9BDF754BBA}" dt="2020-08-13T12:11:02.108" v="14"/>
        <pc:sldMkLst>
          <pc:docMk/>
          <pc:sldMk cId="372929723" sldId="337"/>
        </pc:sldMkLst>
      </pc:sldChg>
      <pc:sldChg chg="del">
        <pc:chgData name="am i who" userId="4b6389a2c128101d" providerId="Windows Live" clId="Web-{B6AF0A9D-CE73-4312-8F41-9B9BDF754BBA}" dt="2020-08-13T12:11:02.093" v="11"/>
        <pc:sldMkLst>
          <pc:docMk/>
          <pc:sldMk cId="4270058667" sldId="338"/>
        </pc:sldMkLst>
      </pc:sldChg>
      <pc:sldChg chg="del">
        <pc:chgData name="am i who" userId="4b6389a2c128101d" providerId="Windows Live" clId="Web-{B6AF0A9D-CE73-4312-8F41-9B9BDF754BBA}" dt="2020-08-13T12:11:02.093" v="10"/>
        <pc:sldMkLst>
          <pc:docMk/>
          <pc:sldMk cId="769935724" sldId="339"/>
        </pc:sldMkLst>
      </pc:sldChg>
      <pc:sldChg chg="del">
        <pc:chgData name="am i who" userId="4b6389a2c128101d" providerId="Windows Live" clId="Web-{B6AF0A9D-CE73-4312-8F41-9B9BDF754BBA}" dt="2020-08-13T12:11:02.093" v="5"/>
        <pc:sldMkLst>
          <pc:docMk/>
          <pc:sldMk cId="1016655638" sldId="340"/>
        </pc:sldMkLst>
      </pc:sldChg>
      <pc:sldChg chg="del">
        <pc:chgData name="am i who" userId="4b6389a2c128101d" providerId="Windows Live" clId="Web-{B6AF0A9D-CE73-4312-8F41-9B9BDF754BBA}" dt="2020-08-13T12:11:02.093" v="6"/>
        <pc:sldMkLst>
          <pc:docMk/>
          <pc:sldMk cId="1691245802" sldId="341"/>
        </pc:sldMkLst>
      </pc:sldChg>
      <pc:sldChg chg="del">
        <pc:chgData name="am i who" userId="4b6389a2c128101d" providerId="Windows Live" clId="Web-{B6AF0A9D-CE73-4312-8F41-9B9BDF754BBA}" dt="2020-08-13T12:11:02.093" v="4"/>
        <pc:sldMkLst>
          <pc:docMk/>
          <pc:sldMk cId="1727082067" sldId="342"/>
        </pc:sldMkLst>
      </pc:sldChg>
      <pc:sldChg chg="del">
        <pc:chgData name="am i who" userId="4b6389a2c128101d" providerId="Windows Live" clId="Web-{B6AF0A9D-CE73-4312-8F41-9B9BDF754BBA}" dt="2020-08-13T12:11:02.093" v="7"/>
        <pc:sldMkLst>
          <pc:docMk/>
          <pc:sldMk cId="1375890991" sldId="343"/>
        </pc:sldMkLst>
      </pc:sldChg>
      <pc:sldChg chg="del">
        <pc:chgData name="am i who" userId="4b6389a2c128101d" providerId="Windows Live" clId="Web-{B6AF0A9D-CE73-4312-8F41-9B9BDF754BBA}" dt="2020-08-13T12:11:02.093" v="2"/>
        <pc:sldMkLst>
          <pc:docMk/>
          <pc:sldMk cId="375947788" sldId="344"/>
        </pc:sldMkLst>
      </pc:sldChg>
      <pc:sldChg chg="del">
        <pc:chgData name="am i who" userId="4b6389a2c128101d" providerId="Windows Live" clId="Web-{B6AF0A9D-CE73-4312-8F41-9B9BDF754BBA}" dt="2020-08-13T12:11:02.077" v="1"/>
        <pc:sldMkLst>
          <pc:docMk/>
          <pc:sldMk cId="3919892936" sldId="345"/>
        </pc:sldMkLst>
      </pc:sldChg>
      <pc:sldChg chg="del">
        <pc:chgData name="am i who" userId="4b6389a2c128101d" providerId="Windows Live" clId="Web-{B6AF0A9D-CE73-4312-8F41-9B9BDF754BBA}" dt="2020-08-13T12:11:02.077" v="0"/>
        <pc:sldMkLst>
          <pc:docMk/>
          <pc:sldMk cId="564127345" sldId="346"/>
        </pc:sldMkLst>
      </pc:sldChg>
      <pc:sldChg chg="del">
        <pc:chgData name="am i who" userId="4b6389a2c128101d" providerId="Windows Live" clId="Web-{B6AF0A9D-CE73-4312-8F41-9B9BDF754BBA}" dt="2020-08-13T12:11:02.093" v="3"/>
        <pc:sldMkLst>
          <pc:docMk/>
          <pc:sldMk cId="829343437" sldId="347"/>
        </pc:sldMkLst>
      </pc:sldChg>
      <pc:sldChg chg="del">
        <pc:chgData name="am i who" userId="4b6389a2c128101d" providerId="Windows Live" clId="Web-{B6AF0A9D-CE73-4312-8F41-9B9BDF754BBA}" dt="2020-08-13T12:11:02.093" v="9"/>
        <pc:sldMkLst>
          <pc:docMk/>
          <pc:sldMk cId="4069931128" sldId="348"/>
        </pc:sldMkLst>
      </pc:sldChg>
      <pc:sldChg chg="del">
        <pc:chgData name="am i who" userId="4b6389a2c128101d" providerId="Windows Live" clId="Web-{B6AF0A9D-CE73-4312-8F41-9B9BDF754BBA}" dt="2020-08-13T12:11:02.093" v="8"/>
        <pc:sldMkLst>
          <pc:docMk/>
          <pc:sldMk cId="403920893" sldId="349"/>
        </pc:sldMkLst>
      </pc:sldChg>
    </pc:docChg>
  </pc:docChgLst>
  <pc:docChgLst>
    <pc:chgData name="am i who" userId="4b6389a2c128101d" providerId="Windows Live" clId="Web-{1079B598-3B4C-486C-ADE9-E42B656CE918}"/>
    <pc:docChg chg="modSld">
      <pc:chgData name="am i who" userId="4b6389a2c128101d" providerId="Windows Live" clId="Web-{1079B598-3B4C-486C-ADE9-E42B656CE918}" dt="2020-08-06T01:19:18.444" v="7" actId="20577"/>
      <pc:docMkLst>
        <pc:docMk/>
      </pc:docMkLst>
      <pc:sldChg chg="modSp">
        <pc:chgData name="am i who" userId="4b6389a2c128101d" providerId="Windows Live" clId="Web-{1079B598-3B4C-486C-ADE9-E42B656CE918}" dt="2020-08-06T01:19:18.444" v="6" actId="20577"/>
        <pc:sldMkLst>
          <pc:docMk/>
          <pc:sldMk cId="1863344234" sldId="301"/>
        </pc:sldMkLst>
        <pc:spChg chg="mod">
          <ac:chgData name="am i who" userId="4b6389a2c128101d" providerId="Windows Live" clId="Web-{1079B598-3B4C-486C-ADE9-E42B656CE918}" dt="2020-08-06T01:19:18.444" v="6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3410D881-C239-4251-B55B-1CF4F38CA5EB}"/>
    <pc:docChg chg="addSld delSld modSld sldOrd">
      <pc:chgData name="am i who" userId="4b6389a2c128101d" providerId="Windows Live" clId="Web-{3410D881-C239-4251-B55B-1CF4F38CA5EB}" dt="2020-08-09T11:34:36.733" v="721" actId="1076"/>
      <pc:docMkLst>
        <pc:docMk/>
      </pc:docMkLst>
      <pc:sldChg chg="modSp">
        <pc:chgData name="am i who" userId="4b6389a2c128101d" providerId="Windows Live" clId="Web-{3410D881-C239-4251-B55B-1CF4F38CA5EB}" dt="2020-08-09T10:53:22.610" v="244" actId="20577"/>
        <pc:sldMkLst>
          <pc:docMk/>
          <pc:sldMk cId="2967144756" sldId="276"/>
        </pc:sldMkLst>
        <pc:spChg chg="mod">
          <ac:chgData name="am i who" userId="4b6389a2c128101d" providerId="Windows Live" clId="Web-{3410D881-C239-4251-B55B-1CF4F38CA5EB}" dt="2020-08-09T10:53:22.610" v="244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3410D881-C239-4251-B55B-1CF4F38CA5EB}" dt="2020-08-09T10:31:12.146" v="4"/>
        <pc:sldMkLst>
          <pc:docMk/>
          <pc:sldMk cId="3773701123" sldId="309"/>
        </pc:sldMkLst>
        <pc:spChg chg="add del mod">
          <ac:chgData name="am i who" userId="4b6389a2c128101d" providerId="Windows Live" clId="Web-{3410D881-C239-4251-B55B-1CF4F38CA5EB}" dt="2020-08-09T10:31:12.146" v="4"/>
          <ac:spMkLst>
            <pc:docMk/>
            <pc:sldMk cId="3773701123" sldId="309"/>
            <ac:spMk id="4" creationId="{E400E0FE-BFB3-4C8E-B18E-795A19B5CB44}"/>
          </ac:spMkLst>
        </pc:spChg>
        <pc:picChg chg="del">
          <ac:chgData name="am i who" userId="4b6389a2c128101d" providerId="Windows Live" clId="Web-{3410D881-C239-4251-B55B-1CF4F38CA5EB}" dt="2020-08-09T10:31:07.739" v="1"/>
          <ac:picMkLst>
            <pc:docMk/>
            <pc:sldMk cId="3773701123" sldId="309"/>
            <ac:picMk id="6" creationId="{3F93CAAB-6520-47AF-B31A-6DD134268550}"/>
          </ac:picMkLst>
        </pc:picChg>
        <pc:picChg chg="add mod">
          <ac:chgData name="am i who" userId="4b6389a2c128101d" providerId="Windows Live" clId="Web-{3410D881-C239-4251-B55B-1CF4F38CA5EB}" dt="2020-08-09T10:31:10.177" v="3" actId="1076"/>
          <ac:picMkLst>
            <pc:docMk/>
            <pc:sldMk cId="3773701123" sldId="309"/>
            <ac:picMk id="9" creationId="{64A458C5-C897-4494-850B-8484D650C5CD}"/>
          </ac:picMkLst>
        </pc:picChg>
      </pc:sldChg>
      <pc:sldChg chg="addSp modSp add replId">
        <pc:chgData name="am i who" userId="4b6389a2c128101d" providerId="Windows Live" clId="Web-{3410D881-C239-4251-B55B-1CF4F38CA5EB}" dt="2020-08-09T10:31:23.755" v="8" actId="1076"/>
        <pc:sldMkLst>
          <pc:docMk/>
          <pc:sldMk cId="1678416792" sldId="322"/>
        </pc:sldMkLst>
        <pc:picChg chg="add mod">
          <ac:chgData name="am i who" userId="4b6389a2c128101d" providerId="Windows Live" clId="Web-{3410D881-C239-4251-B55B-1CF4F38CA5EB}" dt="2020-08-09T10:31:23.755" v="8" actId="1076"/>
          <ac:picMkLst>
            <pc:docMk/>
            <pc:sldMk cId="1678416792" sldId="322"/>
            <ac:picMk id="3" creationId="{9049DB4D-4C9C-4584-B485-A50DCC066280}"/>
          </ac:picMkLst>
        </pc:picChg>
      </pc:sldChg>
      <pc:sldChg chg="modSp add replId">
        <pc:chgData name="am i who" userId="4b6389a2c128101d" providerId="Windows Live" clId="Web-{3410D881-C239-4251-B55B-1CF4F38CA5EB}" dt="2020-08-09T10:41:59.103" v="21" actId="1076"/>
        <pc:sldMkLst>
          <pc:docMk/>
          <pc:sldMk cId="2424439454" sldId="323"/>
        </pc:sldMkLst>
        <pc:spChg chg="mod">
          <ac:chgData name="am i who" userId="4b6389a2c128101d" providerId="Windows Live" clId="Web-{3410D881-C239-4251-B55B-1CF4F38CA5EB}" dt="2020-08-09T10:41:59.103" v="21" actId="1076"/>
          <ac:spMkLst>
            <pc:docMk/>
            <pc:sldMk cId="2424439454" sldId="323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0:47:42.051" v="144" actId="1076"/>
        <pc:sldMkLst>
          <pc:docMk/>
          <pc:sldMk cId="715375446" sldId="324"/>
        </pc:sldMkLst>
        <pc:spChg chg="mod">
          <ac:chgData name="am i who" userId="4b6389a2c128101d" providerId="Windows Live" clId="Web-{3410D881-C239-4251-B55B-1CF4F38CA5EB}" dt="2020-08-09T10:42:15.166" v="25" actId="20577"/>
          <ac:spMkLst>
            <pc:docMk/>
            <pc:sldMk cId="715375446" sldId="324"/>
            <ac:spMk id="2" creationId="{00000000-0000-0000-0000-000000000000}"/>
          </ac:spMkLst>
        </pc:spChg>
        <pc:spChg chg="add mod">
          <ac:chgData name="am i who" userId="4b6389a2c128101d" providerId="Windows Live" clId="Web-{3410D881-C239-4251-B55B-1CF4F38CA5EB}" dt="2020-08-09T10:47:37.223" v="142" actId="1076"/>
          <ac:spMkLst>
            <pc:docMk/>
            <pc:sldMk cId="715375446" sldId="324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0:47:42.051" v="144" actId="1076"/>
          <ac:picMkLst>
            <pc:docMk/>
            <pc:sldMk cId="715375446" sldId="324"/>
            <ac:picMk id="3" creationId="{7681AFAE-B574-4896-86FF-80D6C11CEF85}"/>
          </ac:picMkLst>
        </pc:picChg>
        <pc:picChg chg="del">
          <ac:chgData name="am i who" userId="4b6389a2c128101d" providerId="Windows Live" clId="Web-{3410D881-C239-4251-B55B-1CF4F38CA5EB}" dt="2020-08-09T10:42:16.041" v="27"/>
          <ac:picMkLst>
            <pc:docMk/>
            <pc:sldMk cId="715375446" sldId="324"/>
            <ac:picMk id="4" creationId="{76895362-C0CC-41E3-928D-08C99FB9509D}"/>
          </ac:picMkLst>
        </pc:picChg>
      </pc:sldChg>
      <pc:sldChg chg="modSp add ord replId">
        <pc:chgData name="am i who" userId="4b6389a2c128101d" providerId="Windows Live" clId="Web-{3410D881-C239-4251-B55B-1CF4F38CA5EB}" dt="2020-08-09T11:15:32.213" v="665"/>
        <pc:sldMkLst>
          <pc:docMk/>
          <pc:sldMk cId="788667424" sldId="325"/>
        </pc:sldMkLst>
        <pc:spChg chg="mod">
          <ac:chgData name="am i who" userId="4b6389a2c128101d" providerId="Windows Live" clId="Web-{3410D881-C239-4251-B55B-1CF4F38CA5EB}" dt="2020-08-09T10:55:25.035" v="269" actId="20577"/>
          <ac:spMkLst>
            <pc:docMk/>
            <pc:sldMk cId="788667424" sldId="325"/>
            <ac:spMk id="7" creationId="{E9182801-AE54-41F9-872C-A7BE9A26EF44}"/>
          </ac:spMkLst>
        </pc:spChg>
      </pc:sldChg>
      <pc:sldChg chg="addSp delSp modSp add replId">
        <pc:chgData name="am i who" userId="4b6389a2c128101d" providerId="Windows Live" clId="Web-{3410D881-C239-4251-B55B-1CF4F38CA5EB}" dt="2020-08-09T11:13:38.116" v="662" actId="20577"/>
        <pc:sldMkLst>
          <pc:docMk/>
          <pc:sldMk cId="2066784633" sldId="326"/>
        </pc:sldMkLst>
        <pc:spChg chg="mod">
          <ac:chgData name="am i who" userId="4b6389a2c128101d" providerId="Windows Live" clId="Web-{3410D881-C239-4251-B55B-1CF4F38CA5EB}" dt="2020-08-09T11:13:38.116" v="662" actId="20577"/>
          <ac:spMkLst>
            <pc:docMk/>
            <pc:sldMk cId="2066784633" sldId="326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0:54:12.814" v="247"/>
          <ac:picMkLst>
            <pc:docMk/>
            <pc:sldMk cId="2066784633" sldId="326"/>
            <ac:picMk id="3" creationId="{7681AFAE-B574-4896-86FF-80D6C11CEF85}"/>
          </ac:picMkLst>
        </pc:picChg>
        <pc:picChg chg="add mod">
          <ac:chgData name="am i who" userId="4b6389a2c128101d" providerId="Windows Live" clId="Web-{3410D881-C239-4251-B55B-1CF4F38CA5EB}" dt="2020-08-09T10:58:46.229" v="355" actId="1076"/>
          <ac:picMkLst>
            <pc:docMk/>
            <pc:sldMk cId="2066784633" sldId="326"/>
            <ac:picMk id="4" creationId="{DC10B669-BBC5-4D0D-A10B-6561137AC008}"/>
          </ac:picMkLst>
        </pc:picChg>
      </pc:sldChg>
      <pc:sldChg chg="addSp delSp modSp add ord replId">
        <pc:chgData name="am i who" userId="4b6389a2c128101d" providerId="Windows Live" clId="Web-{3410D881-C239-4251-B55B-1CF4F38CA5EB}" dt="2020-08-09T11:15:28.260" v="664"/>
        <pc:sldMkLst>
          <pc:docMk/>
          <pc:sldMk cId="3682217291" sldId="327"/>
        </pc:sldMkLst>
        <pc:spChg chg="add mod">
          <ac:chgData name="am i who" userId="4b6389a2c128101d" providerId="Windows Live" clId="Web-{3410D881-C239-4251-B55B-1CF4F38CA5EB}" dt="2020-08-09T11:08:23.934" v="540" actId="1076"/>
          <ac:spMkLst>
            <pc:docMk/>
            <pc:sldMk cId="3682217291" sldId="327"/>
            <ac:spMk id="3" creationId="{72FC8635-E1CA-4DA8-A416-715CB5285BA8}"/>
          </ac:spMkLst>
        </pc:spChg>
        <pc:spChg chg="del">
          <ac:chgData name="am i who" userId="4b6389a2c128101d" providerId="Windows Live" clId="Web-{3410D881-C239-4251-B55B-1CF4F38CA5EB}" dt="2020-08-09T11:02:28.424" v="475"/>
          <ac:spMkLst>
            <pc:docMk/>
            <pc:sldMk cId="3682217291" sldId="327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1:02:27.408" v="474"/>
          <ac:picMkLst>
            <pc:docMk/>
            <pc:sldMk cId="3682217291" sldId="327"/>
            <ac:picMk id="4" creationId="{DC10B669-BBC5-4D0D-A10B-6561137AC008}"/>
          </ac:picMkLst>
        </pc:picChg>
        <pc:picChg chg="add del mod">
          <ac:chgData name="am i who" userId="4b6389a2c128101d" providerId="Windows Live" clId="Web-{3410D881-C239-4251-B55B-1CF4F38CA5EB}" dt="2020-08-09T11:07:49.840" v="533"/>
          <ac:picMkLst>
            <pc:docMk/>
            <pc:sldMk cId="3682217291" sldId="327"/>
            <ac:picMk id="6" creationId="{832EFE2E-19DD-4473-8EBC-DA838CC3B7C2}"/>
          </ac:picMkLst>
        </pc:picChg>
        <pc:picChg chg="add mod">
          <ac:chgData name="am i who" userId="4b6389a2c128101d" providerId="Windows Live" clId="Web-{3410D881-C239-4251-B55B-1CF4F38CA5EB}" dt="2020-08-09T11:08:43.107" v="544" actId="1076"/>
          <ac:picMkLst>
            <pc:docMk/>
            <pc:sldMk cId="3682217291" sldId="327"/>
            <ac:picMk id="8" creationId="{CA36A1AA-958E-483D-B99D-BDCFEC8886E0}"/>
          </ac:picMkLst>
        </pc:picChg>
      </pc:sldChg>
      <pc:sldChg chg="addSp delSp modSp add replId">
        <pc:chgData name="am i who" userId="4b6389a2c128101d" providerId="Windows Live" clId="Web-{3410D881-C239-4251-B55B-1CF4F38CA5EB}" dt="2020-08-09T11:23:38.494" v="678" actId="1076"/>
        <pc:sldMkLst>
          <pc:docMk/>
          <pc:sldMk cId="3126649925" sldId="328"/>
        </pc:sldMkLst>
        <pc:spChg chg="del">
          <ac:chgData name="am i who" userId="4b6389a2c128101d" providerId="Windows Live" clId="Web-{3410D881-C239-4251-B55B-1CF4F38CA5EB}" dt="2020-08-09T11:22:46.383" v="667"/>
          <ac:spMkLst>
            <pc:docMk/>
            <pc:sldMk cId="3126649925" sldId="328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1:23:38.447" v="677" actId="1076"/>
          <ac:picMkLst>
            <pc:docMk/>
            <pc:sldMk cId="3126649925" sldId="328"/>
            <ac:picMk id="3" creationId="{73124D31-7210-449C-B3A0-6A794682D4EB}"/>
          </ac:picMkLst>
        </pc:picChg>
        <pc:picChg chg="del">
          <ac:chgData name="am i who" userId="4b6389a2c128101d" providerId="Windows Live" clId="Web-{3410D881-C239-4251-B55B-1CF4F38CA5EB}" dt="2020-08-09T11:22:46.399" v="668"/>
          <ac:picMkLst>
            <pc:docMk/>
            <pc:sldMk cId="3126649925" sldId="328"/>
            <ac:picMk id="4" creationId="{DC10B669-BBC5-4D0D-A10B-6561137AC008}"/>
          </ac:picMkLst>
        </pc:picChg>
        <pc:picChg chg="add mod">
          <ac:chgData name="am i who" userId="4b6389a2c128101d" providerId="Windows Live" clId="Web-{3410D881-C239-4251-B55B-1CF4F38CA5EB}" dt="2020-08-09T11:23:38.494" v="678" actId="1076"/>
          <ac:picMkLst>
            <pc:docMk/>
            <pc:sldMk cId="3126649925" sldId="328"/>
            <ac:picMk id="6" creationId="{BBA2343B-C217-4BA4-B074-26397A2B3371}"/>
          </ac:picMkLst>
        </pc:picChg>
      </pc:sldChg>
      <pc:sldChg chg="addSp delSp modSp add del replId">
        <pc:chgData name="am i who" userId="4b6389a2c128101d" providerId="Windows Live" clId="Web-{3410D881-C239-4251-B55B-1CF4F38CA5EB}" dt="2020-08-09T11:26:03.452" v="682"/>
        <pc:sldMkLst>
          <pc:docMk/>
          <pc:sldMk cId="1470584484" sldId="329"/>
        </pc:sldMkLst>
        <pc:spChg chg="add mod">
          <ac:chgData name="am i who" userId="4b6389a2c128101d" providerId="Windows Live" clId="Web-{3410D881-C239-4251-B55B-1CF4F38CA5EB}" dt="2020-08-09T11:24:49.481" v="680"/>
          <ac:spMkLst>
            <pc:docMk/>
            <pc:sldMk cId="1470584484" sldId="329"/>
            <ac:spMk id="4" creationId="{AB5A9D33-4D4D-49C5-A3CD-D951186ED1DD}"/>
          </ac:spMkLst>
        </pc:spChg>
        <pc:spChg chg="del">
          <ac:chgData name="am i who" userId="4b6389a2c128101d" providerId="Windows Live" clId="Web-{3410D881-C239-4251-B55B-1CF4F38CA5EB}" dt="2020-08-09T11:24:51.278" v="681"/>
          <ac:spMkLst>
            <pc:docMk/>
            <pc:sldMk cId="1470584484" sldId="329"/>
            <ac:spMk id="11" creationId="{4FB163EB-81BC-4544-B904-E22FC1BEABBE}"/>
          </ac:spMkLst>
        </pc:spChg>
        <pc:picChg chg="del">
          <ac:chgData name="am i who" userId="4b6389a2c128101d" providerId="Windows Live" clId="Web-{3410D881-C239-4251-B55B-1CF4F38CA5EB}" dt="2020-08-09T11:24:49.481" v="680"/>
          <ac:picMkLst>
            <pc:docMk/>
            <pc:sldMk cId="1470584484" sldId="329"/>
            <ac:picMk id="9" creationId="{12B99266-A79A-416A-93A0-9D655A0A09B5}"/>
          </ac:picMkLst>
        </pc:picChg>
      </pc:sldChg>
      <pc:sldChg chg="addSp modSp add del replId">
        <pc:chgData name="am i who" userId="4b6389a2c128101d" providerId="Windows Live" clId="Web-{3410D881-C239-4251-B55B-1CF4F38CA5EB}" dt="2020-08-09T11:30:52.117" v="712"/>
        <pc:sldMkLst>
          <pc:docMk/>
          <pc:sldMk cId="2340896099" sldId="329"/>
        </pc:sldMkLst>
        <pc:spChg chg="add mod">
          <ac:chgData name="am i who" userId="4b6389a2c128101d" providerId="Windows Live" clId="Web-{3410D881-C239-4251-B55B-1CF4F38CA5EB}" dt="2020-08-09T11:29:10.582" v="694" actId="1076"/>
          <ac:spMkLst>
            <pc:docMk/>
            <pc:sldMk cId="2340896099" sldId="329"/>
            <ac:spMk id="2" creationId="{BD768E70-264A-4AE8-9571-3F590DF2248B}"/>
          </ac:spMkLst>
        </pc:spChg>
        <pc:spChg chg="mod">
          <ac:chgData name="am i who" userId="4b6389a2c128101d" providerId="Windows Live" clId="Web-{3410D881-C239-4251-B55B-1CF4F38CA5EB}" dt="2020-08-09T11:29:38.693" v="711" actId="1076"/>
          <ac:spMkLst>
            <pc:docMk/>
            <pc:sldMk cId="2340896099" sldId="32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1:34:36.733" v="721" actId="1076"/>
        <pc:sldMkLst>
          <pc:docMk/>
          <pc:sldMk cId="3900555538" sldId="329"/>
        </pc:sldMkLst>
        <pc:picChg chg="del">
          <ac:chgData name="am i who" userId="4b6389a2c128101d" providerId="Windows Live" clId="Web-{3410D881-C239-4251-B55B-1CF4F38CA5EB}" dt="2020-08-09T11:34:18.576" v="714"/>
          <ac:picMkLst>
            <pc:docMk/>
            <pc:sldMk cId="3900555538" sldId="329"/>
            <ac:picMk id="3" creationId="{73124D31-7210-449C-B3A0-6A794682D4EB}"/>
          </ac:picMkLst>
        </pc:picChg>
        <pc:picChg chg="add mod">
          <ac:chgData name="am i who" userId="4b6389a2c128101d" providerId="Windows Live" clId="Web-{3410D881-C239-4251-B55B-1CF4F38CA5EB}" dt="2020-08-09T11:34:36.733" v="721" actId="1076"/>
          <ac:picMkLst>
            <pc:docMk/>
            <pc:sldMk cId="3900555538" sldId="329"/>
            <ac:picMk id="4" creationId="{74E6AEC5-9DAB-45DB-BDEF-C6DF13F165E9}"/>
          </ac:picMkLst>
        </pc:picChg>
        <pc:picChg chg="del">
          <ac:chgData name="am i who" userId="4b6389a2c128101d" providerId="Windows Live" clId="Web-{3410D881-C239-4251-B55B-1CF4F38CA5EB}" dt="2020-08-09T11:34:19.108" v="715"/>
          <ac:picMkLst>
            <pc:docMk/>
            <pc:sldMk cId="3900555538" sldId="329"/>
            <ac:picMk id="6" creationId="{BBA2343B-C217-4BA4-B074-26397A2B3371}"/>
          </ac:picMkLst>
        </pc:picChg>
      </pc:sldChg>
    </pc:docChg>
  </pc:docChgLst>
  <pc:docChgLst>
    <pc:chgData name="am i who" userId="4b6389a2c128101d" providerId="Windows Live" clId="Web-{BC42BDF5-02FE-499C-E77B-10CE0CE32DF9}"/>
    <pc:docChg chg="modSld">
      <pc:chgData name="am i who" userId="4b6389a2c128101d" providerId="Windows Live" clId="Web-{BC42BDF5-02FE-499C-E77B-10CE0CE32DF9}" dt="2020-09-10T23:58:06.732" v="7" actId="1076"/>
      <pc:docMkLst>
        <pc:docMk/>
      </pc:docMkLst>
      <pc:sldChg chg="modSp">
        <pc:chgData name="am i who" userId="4b6389a2c128101d" providerId="Windows Live" clId="Web-{BC42BDF5-02FE-499C-E77B-10CE0CE32DF9}" dt="2020-09-10T23:56:57.259" v="3" actId="1076"/>
        <pc:sldMkLst>
          <pc:docMk/>
          <pc:sldMk cId="3387538931" sldId="419"/>
        </pc:sldMkLst>
        <pc:spChg chg="mod">
          <ac:chgData name="am i who" userId="4b6389a2c128101d" providerId="Windows Live" clId="Web-{BC42BDF5-02FE-499C-E77B-10CE0CE32DF9}" dt="2020-09-10T23:56:57.259" v="3" actId="1076"/>
          <ac:spMkLst>
            <pc:docMk/>
            <pc:sldMk cId="3387538931" sldId="419"/>
            <ac:spMk id="5" creationId="{5107A704-2DB8-49DF-8018-04F1C1CF4888}"/>
          </ac:spMkLst>
        </pc:spChg>
      </pc:sldChg>
      <pc:sldChg chg="delSp modSp">
        <pc:chgData name="am i who" userId="4b6389a2c128101d" providerId="Windows Live" clId="Web-{BC42BDF5-02FE-499C-E77B-10CE0CE32DF9}" dt="2020-09-10T23:58:06.732" v="7" actId="1076"/>
        <pc:sldMkLst>
          <pc:docMk/>
          <pc:sldMk cId="1015702905" sldId="428"/>
        </pc:sldMkLst>
        <pc:picChg chg="del">
          <ac:chgData name="am i who" userId="4b6389a2c128101d" providerId="Windows Live" clId="Web-{BC42BDF5-02FE-499C-E77B-10CE0CE32DF9}" dt="2020-09-10T23:57:58.213" v="4"/>
          <ac:picMkLst>
            <pc:docMk/>
            <pc:sldMk cId="1015702905" sldId="428"/>
            <ac:picMk id="2" creationId="{380909BB-349B-48C8-8E58-BE45A38A3466}"/>
          </ac:picMkLst>
        </pc:picChg>
        <pc:picChg chg="mod">
          <ac:chgData name="am i who" userId="4b6389a2c128101d" providerId="Windows Live" clId="Web-{BC42BDF5-02FE-499C-E77B-10CE0CE32DF9}" dt="2020-09-10T23:58:06.732" v="7" actId="1076"/>
          <ac:picMkLst>
            <pc:docMk/>
            <pc:sldMk cId="1015702905" sldId="428"/>
            <ac:picMk id="5" creationId="{8A99AC93-6C8B-413F-A115-FCDDC5C5DB32}"/>
          </ac:picMkLst>
        </pc:picChg>
      </pc:sldChg>
    </pc:docChg>
  </pc:docChgLst>
  <pc:docChgLst>
    <pc:chgData name="am i who" userId="4b6389a2c128101d" providerId="Windows Live" clId="Web-{6D0C40CD-AAA3-41D8-BF77-3CC1D93084E2}"/>
    <pc:docChg chg="modSld">
      <pc:chgData name="am i who" userId="4b6389a2c128101d" providerId="Windows Live" clId="Web-{6D0C40CD-AAA3-41D8-BF77-3CC1D93084E2}" dt="2020-08-05T13:08:17.799" v="1" actId="1076"/>
      <pc:docMkLst>
        <pc:docMk/>
      </pc:docMkLst>
      <pc:sldChg chg="modSp">
        <pc:chgData name="am i who" userId="4b6389a2c128101d" providerId="Windows Live" clId="Web-{6D0C40CD-AAA3-41D8-BF77-3CC1D93084E2}" dt="2020-08-05T13:08:17.799" v="1" actId="1076"/>
        <pc:sldMkLst>
          <pc:docMk/>
          <pc:sldMk cId="2999572607" sldId="280"/>
        </pc:sldMkLst>
        <pc:picChg chg="mod">
          <ac:chgData name="am i who" userId="4b6389a2c128101d" providerId="Windows Live" clId="Web-{6D0C40CD-AAA3-41D8-BF77-3CC1D93084E2}" dt="2020-08-05T13:08:17.799" v="1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8541BA01-F123-4804-A17F-ABF21AC0FC65}"/>
    <pc:docChg chg="addSld delSld modSld sldOrd">
      <pc:chgData name="am i who" userId="4b6389a2c128101d" providerId="Windows Live" clId="Web-{8541BA01-F123-4804-A17F-ABF21AC0FC65}" dt="2020-10-08T07:27:10.762" v="155" actId="14100"/>
      <pc:docMkLst>
        <pc:docMk/>
      </pc:docMkLst>
      <pc:sldChg chg="addSp delSp modSp">
        <pc:chgData name="am i who" userId="4b6389a2c128101d" providerId="Windows Live" clId="Web-{8541BA01-F123-4804-A17F-ABF21AC0FC65}" dt="2020-10-08T07:00:19.388" v="15" actId="20577"/>
        <pc:sldMkLst>
          <pc:docMk/>
          <pc:sldMk cId="3903340950" sldId="457"/>
        </pc:sldMkLst>
        <pc:spChg chg="add mod">
          <ac:chgData name="am i who" userId="4b6389a2c128101d" providerId="Windows Live" clId="Web-{8541BA01-F123-4804-A17F-ABF21AC0FC65}" dt="2020-10-08T07:00:19.388" v="15" actId="20577"/>
          <ac:spMkLst>
            <pc:docMk/>
            <pc:sldMk cId="3903340950" sldId="457"/>
            <ac:spMk id="4" creationId="{5C0B79C0-B7D7-453C-9FAB-A6C47D17DD43}"/>
          </ac:spMkLst>
        </pc:spChg>
        <pc:picChg chg="add mod">
          <ac:chgData name="am i who" userId="4b6389a2c128101d" providerId="Windows Live" clId="Web-{8541BA01-F123-4804-A17F-ABF21AC0FC65}" dt="2020-10-08T07:00:07.575" v="7" actId="1076"/>
          <ac:picMkLst>
            <pc:docMk/>
            <pc:sldMk cId="3903340950" sldId="457"/>
            <ac:picMk id="2" creationId="{56335A11-EF74-403A-A1AE-05C259952262}"/>
          </ac:picMkLst>
        </pc:picChg>
        <pc:picChg chg="del mod">
          <ac:chgData name="am i who" userId="4b6389a2c128101d" providerId="Windows Live" clId="Web-{8541BA01-F123-4804-A17F-ABF21AC0FC65}" dt="2020-10-08T07:00:01.387" v="5"/>
          <ac:picMkLst>
            <pc:docMk/>
            <pc:sldMk cId="3903340950" sldId="457"/>
            <ac:picMk id="3" creationId="{8164C39D-9627-43C7-A30F-B71E78C15C9F}"/>
          </ac:picMkLst>
        </pc:picChg>
      </pc:sldChg>
      <pc:sldChg chg="addSp modSp add replId">
        <pc:chgData name="am i who" userId="4b6389a2c128101d" providerId="Windows Live" clId="Web-{8541BA01-F123-4804-A17F-ABF21AC0FC65}" dt="2020-10-08T07:05:31.488" v="120" actId="1076"/>
        <pc:sldMkLst>
          <pc:docMk/>
          <pc:sldMk cId="3268991844" sldId="458"/>
        </pc:sldMkLst>
        <pc:spChg chg="add mod">
          <ac:chgData name="am i who" userId="4b6389a2c128101d" providerId="Windows Live" clId="Web-{8541BA01-F123-4804-A17F-ABF21AC0FC65}" dt="2020-10-08T07:03:44.673" v="114" actId="20577"/>
          <ac:spMkLst>
            <pc:docMk/>
            <pc:sldMk cId="3268991844" sldId="458"/>
            <ac:spMk id="2" creationId="{733F53B3-4F98-4751-86E6-3D88BE41B70C}"/>
          </ac:spMkLst>
        </pc:spChg>
        <pc:picChg chg="add mod">
          <ac:chgData name="am i who" userId="4b6389a2c128101d" providerId="Windows Live" clId="Web-{8541BA01-F123-4804-A17F-ABF21AC0FC65}" dt="2020-10-08T07:05:31.488" v="120" actId="1076"/>
          <ac:picMkLst>
            <pc:docMk/>
            <pc:sldMk cId="3268991844" sldId="458"/>
            <ac:picMk id="3" creationId="{48BD85B4-8F72-41AC-A391-0EFC7C158846}"/>
          </ac:picMkLst>
        </pc:picChg>
      </pc:sldChg>
      <pc:sldChg chg="addSp modSp add replId">
        <pc:chgData name="am i who" userId="4b6389a2c128101d" providerId="Windows Live" clId="Web-{8541BA01-F123-4804-A17F-ABF21AC0FC65}" dt="2020-10-08T07:10:46.760" v="128" actId="1076"/>
        <pc:sldMkLst>
          <pc:docMk/>
          <pc:sldMk cId="159462722" sldId="459"/>
        </pc:sldMkLst>
        <pc:picChg chg="add mod">
          <ac:chgData name="am i who" userId="4b6389a2c128101d" providerId="Windows Live" clId="Web-{8541BA01-F123-4804-A17F-ABF21AC0FC65}" dt="2020-10-08T07:10:46.760" v="128" actId="1076"/>
          <ac:picMkLst>
            <pc:docMk/>
            <pc:sldMk cId="159462722" sldId="459"/>
            <ac:picMk id="2" creationId="{6B92F094-1F49-4BAA-BC6B-3F89531CAB8A}"/>
          </ac:picMkLst>
        </pc:picChg>
      </pc:sldChg>
      <pc:sldChg chg="del">
        <pc:chgData name="am i who" userId="4b6389a2c128101d" providerId="Windows Live" clId="Web-{8541BA01-F123-4804-A17F-ABF21AC0FC65}" dt="2020-10-08T07:00:03.809" v="6"/>
        <pc:sldMkLst>
          <pc:docMk/>
          <pc:sldMk cId="1745929453" sldId="459"/>
        </pc:sldMkLst>
      </pc:sldChg>
      <pc:sldChg chg="addSp modSp add replId">
        <pc:chgData name="am i who" userId="4b6389a2c128101d" providerId="Windows Live" clId="Web-{8541BA01-F123-4804-A17F-ABF21AC0FC65}" dt="2020-10-08T07:15:09.812" v="139" actId="1076"/>
        <pc:sldMkLst>
          <pc:docMk/>
          <pc:sldMk cId="2233945831" sldId="460"/>
        </pc:sldMkLst>
        <pc:picChg chg="add mod">
          <ac:chgData name="am i who" userId="4b6389a2c128101d" providerId="Windows Live" clId="Web-{8541BA01-F123-4804-A17F-ABF21AC0FC65}" dt="2020-10-08T07:15:09.812" v="139" actId="1076"/>
          <ac:picMkLst>
            <pc:docMk/>
            <pc:sldMk cId="2233945831" sldId="460"/>
            <ac:picMk id="2" creationId="{F59CDA78-63E7-4E37-96DE-5784A98B9575}"/>
          </ac:picMkLst>
        </pc:picChg>
      </pc:sldChg>
      <pc:sldChg chg="addSp delSp modSp add ord replId">
        <pc:chgData name="am i who" userId="4b6389a2c128101d" providerId="Windows Live" clId="Web-{8541BA01-F123-4804-A17F-ABF21AC0FC65}" dt="2020-10-08T07:27:07.372" v="152"/>
        <pc:sldMkLst>
          <pc:docMk/>
          <pc:sldMk cId="3747777288" sldId="461"/>
        </pc:sldMkLst>
        <pc:picChg chg="add mod">
          <ac:chgData name="am i who" userId="4b6389a2c128101d" providerId="Windows Live" clId="Web-{8541BA01-F123-4804-A17F-ABF21AC0FC65}" dt="2020-10-08T07:21:54.711" v="146" actId="1076"/>
          <ac:picMkLst>
            <pc:docMk/>
            <pc:sldMk cId="3747777288" sldId="461"/>
            <ac:picMk id="2" creationId="{EE6E4832-F58C-44D2-8CD0-46A271233E05}"/>
          </ac:picMkLst>
        </pc:picChg>
        <pc:picChg chg="add del mod">
          <ac:chgData name="am i who" userId="4b6389a2c128101d" providerId="Windows Live" clId="Web-{8541BA01-F123-4804-A17F-ABF21AC0FC65}" dt="2020-10-08T07:27:07.372" v="152"/>
          <ac:picMkLst>
            <pc:docMk/>
            <pc:sldMk cId="3747777288" sldId="461"/>
            <ac:picMk id="3" creationId="{351494E8-BE5E-4F2E-A825-B9E4F380B372}"/>
          </ac:picMkLst>
        </pc:picChg>
      </pc:sldChg>
      <pc:sldChg chg="add replId">
        <pc:chgData name="am i who" userId="4b6389a2c128101d" providerId="Windows Live" clId="Web-{8541BA01-F123-4804-A17F-ABF21AC0FC65}" dt="2020-10-08T07:09:29.040" v="123"/>
        <pc:sldMkLst>
          <pc:docMk/>
          <pc:sldMk cId="1604517145" sldId="462"/>
        </pc:sldMkLst>
      </pc:sldChg>
      <pc:sldChg chg="add replId">
        <pc:chgData name="am i who" userId="4b6389a2c128101d" providerId="Windows Live" clId="Web-{8541BA01-F123-4804-A17F-ABF21AC0FC65}" dt="2020-10-08T07:09:29.899" v="124"/>
        <pc:sldMkLst>
          <pc:docMk/>
          <pc:sldMk cId="867842995" sldId="463"/>
        </pc:sldMkLst>
      </pc:sldChg>
      <pc:sldChg chg="add">
        <pc:chgData name="am i who" userId="4b6389a2c128101d" providerId="Windows Live" clId="Web-{8541BA01-F123-4804-A17F-ABF21AC0FC65}" dt="2020-10-08T07:13:50.576" v="129"/>
        <pc:sldMkLst>
          <pc:docMk/>
          <pc:sldMk cId="3055651073" sldId="464"/>
        </pc:sldMkLst>
      </pc:sldChg>
      <pc:sldChg chg="add">
        <pc:chgData name="am i who" userId="4b6389a2c128101d" providerId="Windows Live" clId="Web-{8541BA01-F123-4804-A17F-ABF21AC0FC65}" dt="2020-10-08T07:13:50.623" v="130"/>
        <pc:sldMkLst>
          <pc:docMk/>
          <pc:sldMk cId="667901064" sldId="465"/>
        </pc:sldMkLst>
      </pc:sldChg>
      <pc:sldChg chg="delSp modSp add">
        <pc:chgData name="am i who" userId="4b6389a2c128101d" providerId="Windows Live" clId="Web-{8541BA01-F123-4804-A17F-ABF21AC0FC65}" dt="2020-10-08T07:15:54.251" v="142" actId="1076"/>
        <pc:sldMkLst>
          <pc:docMk/>
          <pc:sldMk cId="347532998" sldId="466"/>
        </pc:sldMkLst>
        <pc:picChg chg="del">
          <ac:chgData name="am i who" userId="4b6389a2c128101d" providerId="Windows Live" clId="Web-{8541BA01-F123-4804-A17F-ABF21AC0FC65}" dt="2020-10-08T07:15:52.454" v="141"/>
          <ac:picMkLst>
            <pc:docMk/>
            <pc:sldMk cId="347532998" sldId="466"/>
            <ac:picMk id="3" creationId="{2E3DD383-BDBE-4BA2-836B-63DC66E3F525}"/>
          </ac:picMkLst>
        </pc:picChg>
        <pc:picChg chg="mod">
          <ac:chgData name="am i who" userId="4b6389a2c128101d" providerId="Windows Live" clId="Web-{8541BA01-F123-4804-A17F-ABF21AC0FC65}" dt="2020-10-08T07:15:54.251" v="142" actId="1076"/>
          <ac:picMkLst>
            <pc:docMk/>
            <pc:sldMk cId="347532998" sldId="466"/>
            <ac:picMk id="4" creationId="{A391B3C6-DD54-41BC-89D6-44A0F786B1DB}"/>
          </ac:picMkLst>
        </pc:picChg>
      </pc:sldChg>
      <pc:sldChg chg="delSp modSp add replId">
        <pc:chgData name="am i who" userId="4b6389a2c128101d" providerId="Windows Live" clId="Web-{8541BA01-F123-4804-A17F-ABF21AC0FC65}" dt="2020-10-08T07:27:10.762" v="155" actId="14100"/>
        <pc:sldMkLst>
          <pc:docMk/>
          <pc:sldMk cId="3997355582" sldId="467"/>
        </pc:sldMkLst>
        <pc:picChg chg="del">
          <ac:chgData name="am i who" userId="4b6389a2c128101d" providerId="Windows Live" clId="Web-{8541BA01-F123-4804-A17F-ABF21AC0FC65}" dt="2020-10-08T07:27:08.153" v="153"/>
          <ac:picMkLst>
            <pc:docMk/>
            <pc:sldMk cId="3997355582" sldId="467"/>
            <ac:picMk id="2" creationId="{EE6E4832-F58C-44D2-8CD0-46A271233E05}"/>
          </ac:picMkLst>
        </pc:picChg>
        <pc:picChg chg="mod">
          <ac:chgData name="am i who" userId="4b6389a2c128101d" providerId="Windows Live" clId="Web-{8541BA01-F123-4804-A17F-ABF21AC0FC65}" dt="2020-10-08T07:27:10.762" v="155" actId="14100"/>
          <ac:picMkLst>
            <pc:docMk/>
            <pc:sldMk cId="3997355582" sldId="467"/>
            <ac:picMk id="3" creationId="{351494E8-BE5E-4F2E-A825-B9E4F380B372}"/>
          </ac:picMkLst>
        </pc:picChg>
      </pc:sldChg>
    </pc:docChg>
  </pc:docChgLst>
  <pc:docChgLst>
    <pc:chgData name="am i who" userId="4b6389a2c128101d" providerId="Windows Live" clId="Web-{1D70ADC1-F951-40F0-AE83-CE74A5684957}"/>
    <pc:docChg chg="addSld">
      <pc:chgData name="am i who" userId="4b6389a2c128101d" providerId="Windows Live" clId="Web-{1D70ADC1-F951-40F0-AE83-CE74A5684957}" dt="2020-10-09T00:22:06.246" v="0"/>
      <pc:docMkLst>
        <pc:docMk/>
      </pc:docMkLst>
      <pc:sldChg chg="add">
        <pc:chgData name="am i who" userId="4b6389a2c128101d" providerId="Windows Live" clId="Web-{1D70ADC1-F951-40F0-AE83-CE74A5684957}" dt="2020-10-09T00:22:06.246" v="0"/>
        <pc:sldMkLst>
          <pc:docMk/>
          <pc:sldMk cId="1047816733" sldId="472"/>
        </pc:sldMkLst>
      </pc:sldChg>
    </pc:docChg>
  </pc:docChgLst>
  <pc:docChgLst>
    <pc:chgData name="am i who" userId="4b6389a2c128101d" providerId="Windows Live" clId="Web-{E038BFA0-5AA6-48E2-B396-10F2E7B120B9}"/>
    <pc:docChg chg="addSld delSld modSld">
      <pc:chgData name="am i who" userId="4b6389a2c128101d" providerId="Windows Live" clId="Web-{E038BFA0-5AA6-48E2-B396-10F2E7B120B9}" dt="2020-07-16T05:07:01.617" v="116"/>
      <pc:docMkLst>
        <pc:docMk/>
      </pc:docMkLst>
      <pc:sldChg chg="modSp">
        <pc:chgData name="am i who" userId="4b6389a2c128101d" providerId="Windows Live" clId="Web-{E038BFA0-5AA6-48E2-B396-10F2E7B120B9}" dt="2020-07-16T04:52:15.928" v="30" actId="20577"/>
        <pc:sldMkLst>
          <pc:docMk/>
          <pc:sldMk cId="780321259" sldId="258"/>
        </pc:sldMkLst>
        <pc:spChg chg="mod">
          <ac:chgData name="am i who" userId="4b6389a2c128101d" providerId="Windows Live" clId="Web-{E038BFA0-5AA6-48E2-B396-10F2E7B120B9}" dt="2020-07-16T04:52:15.928" v="30" actId="20577"/>
          <ac:spMkLst>
            <pc:docMk/>
            <pc:sldMk cId="780321259" sldId="258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4:34.381" v="108"/>
        <pc:sldMkLst>
          <pc:docMk/>
          <pc:sldMk cId="573506406" sldId="260"/>
        </pc:sldMkLst>
        <pc:spChg chg="mod">
          <ac:chgData name="am i who" userId="4b6389a2c128101d" providerId="Windows Live" clId="Web-{E038BFA0-5AA6-48E2-B396-10F2E7B120B9}" dt="2020-07-16T04:54:34.381" v="108"/>
          <ac:spMkLst>
            <pc:docMk/>
            <pc:sldMk cId="573506406" sldId="260"/>
            <ac:spMk id="3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3:06.756" v="42" actId="20577"/>
        <pc:sldMkLst>
          <pc:docMk/>
          <pc:sldMk cId="870099799" sldId="261"/>
        </pc:sldMkLst>
        <pc:spChg chg="mod">
          <ac:chgData name="am i who" userId="4b6389a2c128101d" providerId="Windows Live" clId="Web-{E038BFA0-5AA6-48E2-B396-10F2E7B120B9}" dt="2020-07-16T04:51:53.194" v="23" actId="20577"/>
          <ac:spMkLst>
            <pc:docMk/>
            <pc:sldMk cId="870099799" sldId="261"/>
            <ac:spMk id="2" creationId="{00000000-0000-0000-0000-000000000000}"/>
          </ac:spMkLst>
        </pc:spChg>
        <pc:spChg chg="mod">
          <ac:chgData name="am i who" userId="4b6389a2c128101d" providerId="Windows Live" clId="Web-{E038BFA0-5AA6-48E2-B396-10F2E7B120B9}" dt="2020-07-16T04:53:06.756" v="42" actId="20577"/>
          <ac:spMkLst>
            <pc:docMk/>
            <pc:sldMk cId="870099799" sldId="261"/>
            <ac:spMk id="7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56.084" v="15" actId="20577"/>
        <pc:sldMkLst>
          <pc:docMk/>
          <pc:sldMk cId="3849473654" sldId="262"/>
        </pc:sldMkLst>
        <pc:spChg chg="mod">
          <ac:chgData name="am i who" userId="4b6389a2c128101d" providerId="Windows Live" clId="Web-{E038BFA0-5AA6-48E2-B396-10F2E7B120B9}" dt="2020-07-16T04:50:56.084" v="15" actId="20577"/>
          <ac:spMkLst>
            <pc:docMk/>
            <pc:sldMk cId="3849473654" sldId="262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29.522" v="0" actId="20577"/>
        <pc:sldMkLst>
          <pc:docMk/>
          <pc:sldMk cId="1026248315" sldId="272"/>
        </pc:sldMkLst>
        <pc:spChg chg="mod">
          <ac:chgData name="am i who" userId="4b6389a2c128101d" providerId="Windows Live" clId="Web-{E038BFA0-5AA6-48E2-B396-10F2E7B120B9}" dt="2020-07-16T04:50:29.522" v="0" actId="20577"/>
          <ac:spMkLst>
            <pc:docMk/>
            <pc:sldMk cId="1026248315" sldId="272"/>
            <ac:spMk id="5" creationId="{00000000-0000-0000-0000-000000000000}"/>
          </ac:spMkLst>
        </pc:spChg>
      </pc:sldChg>
      <pc:sldChg chg="addSp delSp modSp add del replId">
        <pc:chgData name="am i who" userId="4b6389a2c128101d" providerId="Windows Live" clId="Web-{E038BFA0-5AA6-48E2-B396-10F2E7B120B9}" dt="2020-07-16T05:07:01.617" v="116"/>
        <pc:sldMkLst>
          <pc:docMk/>
          <pc:sldMk cId="4266907515" sldId="273"/>
        </pc:sldMkLst>
        <pc:picChg chg="add mod">
          <ac:chgData name="am i who" userId="4b6389a2c128101d" providerId="Windows Live" clId="Web-{E038BFA0-5AA6-48E2-B396-10F2E7B120B9}" dt="2020-07-16T05:06:38.820" v="115" actId="1076"/>
          <ac:picMkLst>
            <pc:docMk/>
            <pc:sldMk cId="4266907515" sldId="273"/>
            <ac:picMk id="2" creationId="{F527E1FF-3CEF-46E0-9FD4-F052B9D8B8D7}"/>
          </ac:picMkLst>
        </pc:picChg>
        <pc:picChg chg="del">
          <ac:chgData name="am i who" userId="4b6389a2c128101d" providerId="Windows Live" clId="Web-{E038BFA0-5AA6-48E2-B396-10F2E7B120B9}" dt="2020-07-16T04:56:22.381" v="111"/>
          <ac:picMkLst>
            <pc:docMk/>
            <pc:sldMk cId="4266907515" sldId="273"/>
            <ac:picMk id="3" creationId="{420D4264-C187-4A2C-BDDF-D96D5BD637D4}"/>
          </ac:picMkLst>
        </pc:picChg>
      </pc:sldChg>
    </pc:docChg>
  </pc:docChgLst>
  <pc:docChgLst>
    <pc:chgData name="am i who" userId="4b6389a2c128101d" providerId="Windows Live" clId="Web-{10304B5F-4715-4E09-B09B-EB5741AB4EE7}"/>
    <pc:docChg chg="modSld">
      <pc:chgData name="am i who" userId="4b6389a2c128101d" providerId="Windows Live" clId="Web-{10304B5F-4715-4E09-B09B-EB5741AB4EE7}" dt="2020-08-06T00:35:00.923" v="7" actId="20577"/>
      <pc:docMkLst>
        <pc:docMk/>
      </pc:docMkLst>
      <pc:sldChg chg="addSp modSp">
        <pc:chgData name="am i who" userId="4b6389a2c128101d" providerId="Windows Live" clId="Web-{10304B5F-4715-4E09-B09B-EB5741AB4EE7}" dt="2020-08-06T00:35:00.923" v="7" actId="20577"/>
        <pc:sldMkLst>
          <pc:docMk/>
          <pc:sldMk cId="1863344234" sldId="301"/>
        </pc:sldMkLst>
        <pc:spChg chg="add mod">
          <ac:chgData name="am i who" userId="4b6389a2c128101d" providerId="Windows Live" clId="Web-{10304B5F-4715-4E09-B09B-EB5741AB4EE7}" dt="2020-08-06T00:35:00.923" v="7" actId="20577"/>
          <ac:spMkLst>
            <pc:docMk/>
            <pc:sldMk cId="1863344234" sldId="301"/>
            <ac:spMk id="3" creationId="{73D1B898-D226-4B61-B019-BE658859897D}"/>
          </ac:spMkLst>
        </pc:spChg>
        <pc:spChg chg="mod">
          <ac:chgData name="am i who" userId="4b6389a2c128101d" providerId="Windows Live" clId="Web-{10304B5F-4715-4E09-B09B-EB5741AB4EE7}" dt="2020-08-06T00:34:47.750" v="2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0690FD27-4B95-4C8F-FA6C-4604B5D8FA22}"/>
    <pc:docChg chg="modSld">
      <pc:chgData name="am i who" userId="4b6389a2c128101d" providerId="Windows Live" clId="Web-{0690FD27-4B95-4C8F-FA6C-4604B5D8FA22}" dt="2020-09-11T00:54:19.049" v="1" actId="14100"/>
      <pc:docMkLst>
        <pc:docMk/>
      </pc:docMkLst>
      <pc:sldChg chg="modSp">
        <pc:chgData name="am i who" userId="4b6389a2c128101d" providerId="Windows Live" clId="Web-{0690FD27-4B95-4C8F-FA6C-4604B5D8FA22}" dt="2020-09-11T00:54:09.596" v="0" actId="14100"/>
        <pc:sldMkLst>
          <pc:docMk/>
          <pc:sldMk cId="528135573" sldId="396"/>
        </pc:sldMkLst>
        <pc:picChg chg="mod">
          <ac:chgData name="am i who" userId="4b6389a2c128101d" providerId="Windows Live" clId="Web-{0690FD27-4B95-4C8F-FA6C-4604B5D8FA22}" dt="2020-09-11T00:54:09.596" v="0" actId="14100"/>
          <ac:picMkLst>
            <pc:docMk/>
            <pc:sldMk cId="528135573" sldId="396"/>
            <ac:picMk id="2" creationId="{8FB00E1F-81F1-4711-8392-EB1B0D9FF99A}"/>
          </ac:picMkLst>
        </pc:picChg>
      </pc:sldChg>
      <pc:sldChg chg="modSp">
        <pc:chgData name="am i who" userId="4b6389a2c128101d" providerId="Windows Live" clId="Web-{0690FD27-4B95-4C8F-FA6C-4604B5D8FA22}" dt="2020-09-11T00:54:19.049" v="1" actId="14100"/>
        <pc:sldMkLst>
          <pc:docMk/>
          <pc:sldMk cId="4030501177" sldId="411"/>
        </pc:sldMkLst>
        <pc:picChg chg="mod">
          <ac:chgData name="am i who" userId="4b6389a2c128101d" providerId="Windows Live" clId="Web-{0690FD27-4B95-4C8F-FA6C-4604B5D8FA22}" dt="2020-09-11T00:54:19.049" v="1" actId="14100"/>
          <ac:picMkLst>
            <pc:docMk/>
            <pc:sldMk cId="4030501177" sldId="411"/>
            <ac:picMk id="3" creationId="{B9208D23-29FB-4480-9633-96683257CBC9}"/>
          </ac:picMkLst>
        </pc:picChg>
      </pc:sldChg>
    </pc:docChg>
  </pc:docChgLst>
  <pc:docChgLst>
    <pc:chgData name="am i who" userId="4b6389a2c128101d" providerId="Windows Live" clId="Web-{EA4C1CFF-5433-4B7A-B76A-E9F10C68A0FD}"/>
    <pc:docChg chg="addSld modSld sldOrd">
      <pc:chgData name="am i who" userId="4b6389a2c128101d" providerId="Windows Live" clId="Web-{EA4C1CFF-5433-4B7A-B76A-E9F10C68A0FD}" dt="2020-08-12T14:14:04.517" v="1013" actId="1076"/>
      <pc:docMkLst>
        <pc:docMk/>
      </pc:docMkLst>
      <pc:sldChg chg="modSp add">
        <pc:chgData name="am i who" userId="4b6389a2c128101d" providerId="Windows Live" clId="Web-{EA4C1CFF-5433-4B7A-B76A-E9F10C68A0FD}" dt="2020-08-12T12:11:55.709" v="138" actId="20577"/>
        <pc:sldMkLst>
          <pc:docMk/>
          <pc:sldMk cId="2077003184" sldId="317"/>
        </pc:sldMkLst>
        <pc:spChg chg="mod">
          <ac:chgData name="am i who" userId="4b6389a2c128101d" providerId="Windows Live" clId="Web-{EA4C1CFF-5433-4B7A-B76A-E9F10C68A0FD}" dt="2020-08-12T12:11:55.709" v="138" actId="20577"/>
          <ac:spMkLst>
            <pc:docMk/>
            <pc:sldMk cId="2077003184" sldId="317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07.847" v="58" actId="14100"/>
          <ac:spMkLst>
            <pc:docMk/>
            <pc:sldMk cId="2077003184" sldId="317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2:12:18.365" v="188" actId="20577"/>
        <pc:sldMkLst>
          <pc:docMk/>
          <pc:sldMk cId="2542304575" sldId="318"/>
        </pc:sldMkLst>
        <pc:spChg chg="mod">
          <ac:chgData name="am i who" userId="4b6389a2c128101d" providerId="Windows Live" clId="Web-{EA4C1CFF-5433-4B7A-B76A-E9F10C68A0FD}" dt="2020-08-12T12:12:18.365" v="188" actId="20577"/>
          <ac:spMkLst>
            <pc:docMk/>
            <pc:sldMk cId="2542304575" sldId="318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52.551" v="77" actId="20577"/>
          <ac:spMkLst>
            <pc:docMk/>
            <pc:sldMk cId="2542304575" sldId="318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06:24.879" v="64" actId="14100"/>
          <ac:picMkLst>
            <pc:docMk/>
            <pc:sldMk cId="2542304575" sldId="318"/>
            <ac:picMk id="3" creationId="{06CF60A6-CC70-41ED-8C51-6FA2CD262D40}"/>
          </ac:picMkLst>
        </pc:picChg>
      </pc:sldChg>
      <pc:sldChg chg="modSp add replId">
        <pc:chgData name="am i who" userId="4b6389a2c128101d" providerId="Windows Live" clId="Web-{EA4C1CFF-5433-4B7A-B76A-E9F10C68A0FD}" dt="2020-08-12T12:04:31.003" v="43" actId="1076"/>
        <pc:sldMkLst>
          <pc:docMk/>
          <pc:sldMk cId="994356531" sldId="319"/>
        </pc:sldMkLst>
        <pc:spChg chg="mod">
          <ac:chgData name="am i who" userId="4b6389a2c128101d" providerId="Windows Live" clId="Web-{EA4C1CFF-5433-4B7A-B76A-E9F10C68A0FD}" dt="2020-08-12T12:04:31.003" v="43" actId="1076"/>
          <ac:spMkLst>
            <pc:docMk/>
            <pc:sldMk cId="994356531" sldId="31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A4C1CFF-5433-4B7A-B76A-E9F10C68A0FD}" dt="2020-08-12T12:12:24.177" v="191" actId="20577"/>
        <pc:sldMkLst>
          <pc:docMk/>
          <pc:sldMk cId="1097261497" sldId="320"/>
        </pc:sldMkLst>
        <pc:spChg chg="mod">
          <ac:chgData name="am i who" userId="4b6389a2c128101d" providerId="Windows Live" clId="Web-{EA4C1CFF-5433-4B7A-B76A-E9F10C68A0FD}" dt="2020-08-12T12:12:24.177" v="191" actId="20577"/>
          <ac:spMkLst>
            <pc:docMk/>
            <pc:sldMk cId="1097261497" sldId="320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2:09:46.661" v="112" actId="1076"/>
          <ac:spMkLst>
            <pc:docMk/>
            <pc:sldMk cId="1097261497" sldId="320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10:12.192" v="123" actId="20577"/>
          <ac:spMkLst>
            <pc:docMk/>
            <pc:sldMk cId="1097261497" sldId="320"/>
            <ac:spMk id="7" creationId="{D24F9F15-484C-4D31-A89E-B6B3DFB6B9D7}"/>
          </ac:spMkLst>
        </pc:spChg>
        <pc:picChg chg="add del mod">
          <ac:chgData name="am i who" userId="4b6389a2c128101d" providerId="Windows Live" clId="Web-{EA4C1CFF-5433-4B7A-B76A-E9F10C68A0FD}" dt="2020-08-12T12:09:01.161" v="104"/>
          <ac:picMkLst>
            <pc:docMk/>
            <pc:sldMk cId="1097261497" sldId="320"/>
            <ac:picMk id="4" creationId="{9E48540D-85EE-402F-A0B6-7D53A2FE3A79}"/>
          </ac:picMkLst>
        </pc:picChg>
      </pc:sldChg>
      <pc:sldChg chg="delSp modSp add replId">
        <pc:chgData name="am i who" userId="4b6389a2c128101d" providerId="Windows Live" clId="Web-{EA4C1CFF-5433-4B7A-B76A-E9F10C68A0FD}" dt="2020-08-12T12:25:38.994" v="372" actId="20577"/>
        <pc:sldMkLst>
          <pc:docMk/>
          <pc:sldMk cId="2043674077" sldId="321"/>
        </pc:sldMkLst>
        <pc:spChg chg="mod">
          <ac:chgData name="am i who" userId="4b6389a2c128101d" providerId="Windows Live" clId="Web-{EA4C1CFF-5433-4B7A-B76A-E9F10C68A0FD}" dt="2020-08-12T12:12:30.146" v="194" actId="20577"/>
          <ac:spMkLst>
            <pc:docMk/>
            <pc:sldMk cId="2043674077" sldId="321"/>
            <ac:spMk id="2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2:11:27.162" v="126"/>
          <ac:spMkLst>
            <pc:docMk/>
            <pc:sldMk cId="2043674077" sldId="321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25:38.994" v="372" actId="20577"/>
          <ac:spMkLst>
            <pc:docMk/>
            <pc:sldMk cId="2043674077" sldId="321"/>
            <ac:spMk id="7" creationId="{D24F9F15-484C-4D31-A89E-B6B3DFB6B9D7}"/>
          </ac:spMkLst>
        </pc:spChg>
        <pc:picChg chg="del">
          <ac:chgData name="am i who" userId="4b6389a2c128101d" providerId="Windows Live" clId="Web-{EA4C1CFF-5433-4B7A-B76A-E9F10C68A0FD}" dt="2020-08-12T12:11:25.990" v="125"/>
          <ac:picMkLst>
            <pc:docMk/>
            <pc:sldMk cId="2043674077" sldId="321"/>
            <ac:picMk id="3" creationId="{06CF60A6-CC70-41ED-8C51-6FA2CD262D40}"/>
          </ac:picMkLst>
        </pc:picChg>
      </pc:sldChg>
      <pc:sldChg chg="addSp delSp modSp add replId">
        <pc:chgData name="am i who" userId="4b6389a2c128101d" providerId="Windows Live" clId="Web-{EA4C1CFF-5433-4B7A-B76A-E9F10C68A0FD}" dt="2020-08-12T12:14:21.975" v="215" actId="1076"/>
        <pc:sldMkLst>
          <pc:docMk/>
          <pc:sldMk cId="39746770" sldId="322"/>
        </pc:sldMkLst>
        <pc:spChg chg="mod">
          <ac:chgData name="am i who" userId="4b6389a2c128101d" providerId="Windows Live" clId="Web-{EA4C1CFF-5433-4B7A-B76A-E9F10C68A0FD}" dt="2020-08-12T12:14:19.366" v="212" actId="20577"/>
          <ac:spMkLst>
            <pc:docMk/>
            <pc:sldMk cId="39746770" sldId="322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2:13:59.522" v="203"/>
          <ac:spMkLst>
            <pc:docMk/>
            <pc:sldMk cId="39746770" sldId="322"/>
            <ac:spMk id="6" creationId="{42A9D2C7-E190-4B28-8C3A-BE1AC3717DE6}"/>
          </ac:spMkLst>
        </pc:spChg>
        <pc:spChg chg="del">
          <ac:chgData name="am i who" userId="4b6389a2c128101d" providerId="Windows Live" clId="Web-{EA4C1CFF-5433-4B7A-B76A-E9F10C68A0FD}" dt="2020-08-12T12:13:56.678" v="201"/>
          <ac:spMkLst>
            <pc:docMk/>
            <pc:sldMk cId="39746770" sldId="322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14:21.975" v="215" actId="1076"/>
          <ac:picMkLst>
            <pc:docMk/>
            <pc:sldMk cId="39746770" sldId="322"/>
            <ac:picMk id="3" creationId="{81A30D0D-A022-4DDD-B289-AB07ADE39B0C}"/>
          </ac:picMkLst>
        </pc:picChg>
      </pc:sldChg>
      <pc:sldChg chg="add replId">
        <pc:chgData name="am i who" userId="4b6389a2c128101d" providerId="Windows Live" clId="Web-{EA4C1CFF-5433-4B7A-B76A-E9F10C68A0FD}" dt="2020-08-12T12:25:33.603" v="370"/>
        <pc:sldMkLst>
          <pc:docMk/>
          <pc:sldMk cId="1768397724" sldId="323"/>
        </pc:sldMkLst>
      </pc:sldChg>
      <pc:sldChg chg="modSp add replId">
        <pc:chgData name="am i who" userId="4b6389a2c128101d" providerId="Windows Live" clId="Web-{EA4C1CFF-5433-4B7A-B76A-E9F10C68A0FD}" dt="2020-08-12T12:27:42.323" v="443" actId="20577"/>
        <pc:sldMkLst>
          <pc:docMk/>
          <pc:sldMk cId="2139453598" sldId="324"/>
        </pc:sldMkLst>
        <pc:spChg chg="mod">
          <ac:chgData name="am i who" userId="4b6389a2c128101d" providerId="Windows Live" clId="Web-{EA4C1CFF-5433-4B7A-B76A-E9F10C68A0FD}" dt="2020-08-12T12:27:42.323" v="443" actId="20577"/>
          <ac:spMkLst>
            <pc:docMk/>
            <pc:sldMk cId="2139453598" sldId="324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2:34:07.309" v="565" actId="20577"/>
        <pc:sldMkLst>
          <pc:docMk/>
          <pc:sldMk cId="1757537178" sldId="325"/>
        </pc:sldMkLst>
        <pc:spChg chg="mod">
          <ac:chgData name="am i who" userId="4b6389a2c128101d" providerId="Windows Live" clId="Web-{EA4C1CFF-5433-4B7A-B76A-E9F10C68A0FD}" dt="2020-08-12T12:34:07.309" v="565" actId="20577"/>
          <ac:spMkLst>
            <pc:docMk/>
            <pc:sldMk cId="1757537178" sldId="325"/>
            <ac:spMk id="7" creationId="{D24F9F15-484C-4D31-A89E-B6B3DFB6B9D7}"/>
          </ac:spMkLst>
        </pc:spChg>
      </pc:sldChg>
      <pc:sldChg chg="add replId">
        <pc:chgData name="am i who" userId="4b6389a2c128101d" providerId="Windows Live" clId="Web-{EA4C1CFF-5433-4B7A-B76A-E9F10C68A0FD}" dt="2020-08-12T12:54:45.019" v="566"/>
        <pc:sldMkLst>
          <pc:docMk/>
          <pc:sldMk cId="3847705854" sldId="326"/>
        </pc:sldMkLst>
      </pc:sldChg>
      <pc:sldChg chg="addSp delSp modSp add replId">
        <pc:chgData name="am i who" userId="4b6389a2c128101d" providerId="Windows Live" clId="Web-{EA4C1CFF-5433-4B7A-B76A-E9F10C68A0FD}" dt="2020-08-12T12:55:41.394" v="577" actId="1076"/>
        <pc:sldMkLst>
          <pc:docMk/>
          <pc:sldMk cId="3553977283" sldId="327"/>
        </pc:sldMkLst>
        <pc:spChg chg="add mod">
          <ac:chgData name="am i who" userId="4b6389a2c128101d" providerId="Windows Live" clId="Web-{EA4C1CFF-5433-4B7A-B76A-E9F10C68A0FD}" dt="2020-08-12T12:55:41.394" v="577" actId="1076"/>
          <ac:spMkLst>
            <pc:docMk/>
            <pc:sldMk cId="3553977283" sldId="327"/>
            <ac:spMk id="3" creationId="{2A53D6CD-C0C7-408F-89B6-986CD2FABDF4}"/>
          </ac:spMkLst>
        </pc:spChg>
        <pc:spChg chg="del">
          <ac:chgData name="am i who" userId="4b6389a2c128101d" providerId="Windows Live" clId="Web-{EA4C1CFF-5433-4B7A-B76A-E9F10C68A0FD}" dt="2020-08-12T12:54:56.738" v="568"/>
          <ac:spMkLst>
            <pc:docMk/>
            <pc:sldMk cId="3553977283" sldId="327"/>
            <ac:spMk id="6" creationId="{D966A813-E740-4871-8845-7893B6D28E27}"/>
          </ac:spMkLst>
        </pc:spChg>
        <pc:picChg chg="add mod">
          <ac:chgData name="am i who" userId="4b6389a2c128101d" providerId="Windows Live" clId="Web-{EA4C1CFF-5433-4B7A-B76A-E9F10C68A0FD}" dt="2020-08-12T12:55:35.582" v="576" actId="1076"/>
          <ac:picMkLst>
            <pc:docMk/>
            <pc:sldMk cId="3553977283" sldId="327"/>
            <ac:picMk id="2" creationId="{96A4ED66-64F7-41FE-AE2C-AB07FD72320C}"/>
          </ac:picMkLst>
        </pc:picChg>
      </pc:sldChg>
      <pc:sldChg chg="addSp modSp add replId">
        <pc:chgData name="am i who" userId="4b6389a2c128101d" providerId="Windows Live" clId="Web-{EA4C1CFF-5433-4B7A-B76A-E9F10C68A0FD}" dt="2020-08-12T12:58:17.255" v="586" actId="1076"/>
        <pc:sldMkLst>
          <pc:docMk/>
          <pc:sldMk cId="769757988" sldId="328"/>
        </pc:sldMkLst>
        <pc:picChg chg="mod">
          <ac:chgData name="am i who" userId="4b6389a2c128101d" providerId="Windows Live" clId="Web-{EA4C1CFF-5433-4B7A-B76A-E9F10C68A0FD}" dt="2020-08-12T12:55:48.457" v="580" actId="1076"/>
          <ac:picMkLst>
            <pc:docMk/>
            <pc:sldMk cId="769757988" sldId="328"/>
            <ac:picMk id="2" creationId="{96A4ED66-64F7-41FE-AE2C-AB07FD72320C}"/>
          </ac:picMkLst>
        </pc:picChg>
        <pc:picChg chg="add mod">
          <ac:chgData name="am i who" userId="4b6389a2c128101d" providerId="Windows Live" clId="Web-{EA4C1CFF-5433-4B7A-B76A-E9F10C68A0FD}" dt="2020-08-12T12:58:17.255" v="586" actId="1076"/>
          <ac:picMkLst>
            <pc:docMk/>
            <pc:sldMk cId="769757988" sldId="328"/>
            <ac:picMk id="4" creationId="{B6FE6F8A-AFC8-43CD-8C2C-D41E233D85B0}"/>
          </ac:picMkLst>
        </pc:picChg>
      </pc:sldChg>
      <pc:sldChg chg="add replId">
        <pc:chgData name="am i who" userId="4b6389a2c128101d" providerId="Windows Live" clId="Web-{EA4C1CFF-5433-4B7A-B76A-E9F10C68A0FD}" dt="2020-08-12T12:56:53.223" v="585"/>
        <pc:sldMkLst>
          <pc:docMk/>
          <pc:sldMk cId="370137212" sldId="329"/>
        </pc:sldMkLst>
      </pc:sldChg>
      <pc:sldChg chg="modSp add replId">
        <pc:chgData name="am i who" userId="4b6389a2c128101d" providerId="Windows Live" clId="Web-{EA4C1CFF-5433-4B7A-B76A-E9F10C68A0FD}" dt="2020-08-12T13:09:17.868" v="606" actId="1076"/>
        <pc:sldMkLst>
          <pc:docMk/>
          <pc:sldMk cId="881127002" sldId="330"/>
        </pc:sldMkLst>
        <pc:spChg chg="mod">
          <ac:chgData name="am i who" userId="4b6389a2c128101d" providerId="Windows Live" clId="Web-{EA4C1CFF-5433-4B7A-B76A-E9F10C68A0FD}" dt="2020-08-12T13:09:17.868" v="606" actId="1076"/>
          <ac:spMkLst>
            <pc:docMk/>
            <pc:sldMk cId="881127002" sldId="330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EA4C1CFF-5433-4B7A-B76A-E9F10C68A0FD}" dt="2020-08-12T13:14:05.713" v="718" actId="20577"/>
        <pc:sldMkLst>
          <pc:docMk/>
          <pc:sldMk cId="3112897246" sldId="331"/>
        </pc:sldMkLst>
        <pc:spChg chg="mod">
          <ac:chgData name="am i who" userId="4b6389a2c128101d" providerId="Windows Live" clId="Web-{EA4C1CFF-5433-4B7A-B76A-E9F10C68A0FD}" dt="2020-08-12T13:09:45.884" v="618" actId="20577"/>
          <ac:spMkLst>
            <pc:docMk/>
            <pc:sldMk cId="3112897246" sldId="331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4:05.713" v="718" actId="20577"/>
          <ac:spMkLst>
            <pc:docMk/>
            <pc:sldMk cId="3112897246" sldId="331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3:15:06.620" v="740" actId="20577"/>
        <pc:sldMkLst>
          <pc:docMk/>
          <pc:sldMk cId="1149786525" sldId="332"/>
        </pc:sldMkLst>
        <pc:spChg chg="mod">
          <ac:chgData name="am i who" userId="4b6389a2c128101d" providerId="Windows Live" clId="Web-{EA4C1CFF-5433-4B7A-B76A-E9F10C68A0FD}" dt="2020-08-12T13:14:51.042" v="737" actId="20577"/>
          <ac:spMkLst>
            <pc:docMk/>
            <pc:sldMk cId="1149786525" sldId="332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5:06.620" v="740" actId="20577"/>
          <ac:spMkLst>
            <pc:docMk/>
            <pc:sldMk cId="1149786525" sldId="332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3:16:08.683" v="747" actId="14100"/>
        <pc:sldMkLst>
          <pc:docMk/>
          <pc:sldMk cId="2805210103" sldId="333"/>
        </pc:sldMkLst>
        <pc:spChg chg="mod">
          <ac:chgData name="am i who" userId="4b6389a2c128101d" providerId="Windows Live" clId="Web-{EA4C1CFF-5433-4B7A-B76A-E9F10C68A0FD}" dt="2020-08-12T13:15:14.386" v="742" actId="20577"/>
          <ac:spMkLst>
            <pc:docMk/>
            <pc:sldMk cId="2805210103" sldId="333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3:16:08.683" v="747" actId="14100"/>
          <ac:picMkLst>
            <pc:docMk/>
            <pc:sldMk cId="2805210103" sldId="333"/>
            <ac:picMk id="3" creationId="{9F62CAB6-1FEC-4345-93E9-D33D92B5C046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1:22.310" v="771" actId="1076"/>
        <pc:sldMkLst>
          <pc:docMk/>
          <pc:sldMk cId="2170668138" sldId="334"/>
        </pc:sldMkLst>
        <pc:spChg chg="mod">
          <ac:chgData name="am i who" userId="4b6389a2c128101d" providerId="Windows Live" clId="Web-{EA4C1CFF-5433-4B7A-B76A-E9F10C68A0FD}" dt="2020-08-12T13:21:22.310" v="771" actId="1076"/>
          <ac:spMkLst>
            <pc:docMk/>
            <pc:sldMk cId="2170668138" sldId="334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17:48.184" v="751"/>
          <ac:spMkLst>
            <pc:docMk/>
            <pc:sldMk cId="2170668138" sldId="334"/>
            <ac:spMk id="6" creationId="{9BEA2657-9082-4EE8-96D9-7BAC98130A0A}"/>
          </ac:spMkLst>
        </pc:spChg>
        <pc:spChg chg="del">
          <ac:chgData name="am i who" userId="4b6389a2c128101d" providerId="Windows Live" clId="Web-{EA4C1CFF-5433-4B7A-B76A-E9F10C68A0FD}" dt="2020-08-12T13:17:27.699" v="750"/>
          <ac:spMkLst>
            <pc:docMk/>
            <pc:sldMk cId="2170668138" sldId="334"/>
            <ac:spMk id="7" creationId="{D24F9F15-484C-4D31-A89E-B6B3DFB6B9D7}"/>
          </ac:spMkLst>
        </pc:spChg>
        <pc:spChg chg="add mod">
          <ac:chgData name="am i who" userId="4b6389a2c128101d" providerId="Windows Live" clId="Web-{EA4C1CFF-5433-4B7A-B76A-E9F10C68A0FD}" dt="2020-08-12T13:20:43.747" v="769" actId="1076"/>
          <ac:spMkLst>
            <pc:docMk/>
            <pc:sldMk cId="2170668138" sldId="334"/>
            <ac:spMk id="9" creationId="{85E959B5-29C3-4ABB-8183-4C121E74C95F}"/>
          </ac:spMkLst>
        </pc:spChg>
        <pc:picChg chg="del">
          <ac:chgData name="am i who" userId="4b6389a2c128101d" providerId="Windows Live" clId="Web-{EA4C1CFF-5433-4B7A-B76A-E9F10C68A0FD}" dt="2020-08-12T13:17:27.652" v="749"/>
          <ac:picMkLst>
            <pc:docMk/>
            <pc:sldMk cId="2170668138" sldId="334"/>
            <ac:picMk id="3" creationId="{9F62CAB6-1FEC-4345-93E9-D33D92B5C046}"/>
          </ac:picMkLst>
        </pc:picChg>
        <pc:picChg chg="add mod ord">
          <ac:chgData name="am i who" userId="4b6389a2c128101d" providerId="Windows Live" clId="Web-{EA4C1CFF-5433-4B7A-B76A-E9F10C68A0FD}" dt="2020-08-12T13:20:45.200" v="770" actId="1076"/>
          <ac:picMkLst>
            <pc:docMk/>
            <pc:sldMk cId="2170668138" sldId="334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9:18" v="786" actId="1076"/>
        <pc:sldMkLst>
          <pc:docMk/>
          <pc:sldMk cId="4288251872" sldId="335"/>
        </pc:sldMkLst>
        <pc:spChg chg="mod">
          <ac:chgData name="am i who" userId="4b6389a2c128101d" providerId="Windows Live" clId="Web-{EA4C1CFF-5433-4B7A-B76A-E9F10C68A0FD}" dt="2020-08-12T13:27:48.937" v="777" actId="20577"/>
          <ac:spMkLst>
            <pc:docMk/>
            <pc:sldMk cId="4288251872" sldId="335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27:54.500" v="782"/>
          <ac:spMkLst>
            <pc:docMk/>
            <pc:sldMk cId="4288251872" sldId="335"/>
            <ac:spMk id="4" creationId="{B7F6708E-3851-402D-8B0E-10D2AA468AD7}"/>
          </ac:spMkLst>
        </pc:spChg>
        <pc:spChg chg="del">
          <ac:chgData name="am i who" userId="4b6389a2c128101d" providerId="Windows Live" clId="Web-{EA4C1CFF-5433-4B7A-B76A-E9F10C68A0FD}" dt="2020-08-12T13:27:52.984" v="781"/>
          <ac:spMkLst>
            <pc:docMk/>
            <pc:sldMk cId="4288251872" sldId="335"/>
            <ac:spMk id="9" creationId="{85E959B5-29C3-4ABB-8183-4C121E74C95F}"/>
          </ac:spMkLst>
        </pc:spChg>
        <pc:picChg chg="add mod">
          <ac:chgData name="am i who" userId="4b6389a2c128101d" providerId="Windows Live" clId="Web-{EA4C1CFF-5433-4B7A-B76A-E9F10C68A0FD}" dt="2020-08-12T13:29:18" v="786" actId="1076"/>
          <ac:picMkLst>
            <pc:docMk/>
            <pc:sldMk cId="4288251872" sldId="335"/>
            <ac:picMk id="6" creationId="{00204026-D2E6-4D54-A428-4BBA84165A21}"/>
          </ac:picMkLst>
        </pc:picChg>
        <pc:picChg chg="del">
          <ac:chgData name="am i who" userId="4b6389a2c128101d" providerId="Windows Live" clId="Web-{EA4C1CFF-5433-4B7A-B76A-E9F10C68A0FD}" dt="2020-08-12T13:27:50.625" v="780"/>
          <ac:picMkLst>
            <pc:docMk/>
            <pc:sldMk cId="4288251872" sldId="335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0:07.735" v="793" actId="14100"/>
        <pc:sldMkLst>
          <pc:docMk/>
          <pc:sldMk cId="245261149" sldId="336"/>
        </pc:sldMkLst>
        <pc:picChg chg="add mod">
          <ac:chgData name="am i who" userId="4b6389a2c128101d" providerId="Windows Live" clId="Web-{EA4C1CFF-5433-4B7A-B76A-E9F10C68A0FD}" dt="2020-08-12T13:30:07.735" v="793" actId="14100"/>
          <ac:picMkLst>
            <pc:docMk/>
            <pc:sldMk cId="245261149" sldId="336"/>
            <ac:picMk id="3" creationId="{21480181-B491-40DE-9FC5-1D9F488FECB0}"/>
          </ac:picMkLst>
        </pc:picChg>
        <pc:picChg chg="del">
          <ac:chgData name="am i who" userId="4b6389a2c128101d" providerId="Windows Live" clId="Web-{EA4C1CFF-5433-4B7A-B76A-E9F10C68A0FD}" dt="2020-08-12T13:29:24.266" v="788"/>
          <ac:picMkLst>
            <pc:docMk/>
            <pc:sldMk cId="245261149" sldId="336"/>
            <ac:picMk id="6" creationId="{00204026-D2E6-4D54-A428-4BBA84165A21}"/>
          </ac:picMkLst>
        </pc:picChg>
      </pc:sldChg>
      <pc:sldChg chg="addSp delSp modSp add ord replId">
        <pc:chgData name="am i who" userId="4b6389a2c128101d" providerId="Windows Live" clId="Web-{EA4C1CFF-5433-4B7A-B76A-E9F10C68A0FD}" dt="2020-08-12T13:30:46.266" v="800"/>
        <pc:sldMkLst>
          <pc:docMk/>
          <pc:sldMk cId="372929723" sldId="337"/>
        </pc:sldMkLst>
        <pc:picChg chg="del">
          <ac:chgData name="am i who" userId="4b6389a2c128101d" providerId="Windows Live" clId="Web-{EA4C1CFF-5433-4B7A-B76A-E9F10C68A0FD}" dt="2020-08-12T13:30:14.751" v="795"/>
          <ac:picMkLst>
            <pc:docMk/>
            <pc:sldMk cId="372929723" sldId="337"/>
            <ac:picMk id="3" creationId="{21480181-B491-40DE-9FC5-1D9F488FECB0}"/>
          </ac:picMkLst>
        </pc:picChg>
        <pc:picChg chg="add mod">
          <ac:chgData name="am i who" userId="4b6389a2c128101d" providerId="Windows Live" clId="Web-{EA4C1CFF-5433-4B7A-B76A-E9F10C68A0FD}" dt="2020-08-12T13:30:43.798" v="799" actId="1076"/>
          <ac:picMkLst>
            <pc:docMk/>
            <pc:sldMk cId="372929723" sldId="337"/>
            <ac:picMk id="4" creationId="{08C4031F-8A63-45CA-8538-6FB769AAF67F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6:37.472" v="830" actId="1076"/>
        <pc:sldMkLst>
          <pc:docMk/>
          <pc:sldMk cId="4270058667" sldId="338"/>
        </pc:sldMkLst>
        <pc:spChg chg="mod">
          <ac:chgData name="am i who" userId="4b6389a2c128101d" providerId="Windows Live" clId="Web-{EA4C1CFF-5433-4B7A-B76A-E9F10C68A0FD}" dt="2020-08-12T13:34:01.533" v="810" actId="20577"/>
          <ac:spMkLst>
            <pc:docMk/>
            <pc:sldMk cId="4270058667" sldId="338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36:37.472" v="830" actId="1076"/>
          <ac:spMkLst>
            <pc:docMk/>
            <pc:sldMk cId="4270058667" sldId="338"/>
            <ac:spMk id="7" creationId="{BE9132EE-7BD9-419C-9D3D-C0EB06031E2C}"/>
          </ac:spMkLst>
        </pc:spChg>
        <pc:picChg chg="add mod">
          <ac:chgData name="am i who" userId="4b6389a2c128101d" providerId="Windows Live" clId="Web-{EA4C1CFF-5433-4B7A-B76A-E9F10C68A0FD}" dt="2020-08-12T13:35:28.846" v="820" actId="1076"/>
          <ac:picMkLst>
            <pc:docMk/>
            <pc:sldMk cId="4270058667" sldId="338"/>
            <ac:picMk id="3" creationId="{D5793BCE-FB82-4B63-8FC1-0830D01EF1FF}"/>
          </ac:picMkLst>
        </pc:picChg>
        <pc:picChg chg="del">
          <ac:chgData name="am i who" userId="4b6389a2c128101d" providerId="Windows Live" clId="Web-{EA4C1CFF-5433-4B7A-B76A-E9F10C68A0FD}" dt="2020-08-12T13:32:17.470" v="802"/>
          <ac:picMkLst>
            <pc:docMk/>
            <pc:sldMk cId="4270058667" sldId="338"/>
            <ac:picMk id="4" creationId="{08C4031F-8A63-45CA-8538-6FB769AAF67F}"/>
          </ac:picMkLst>
        </pc:picChg>
        <pc:picChg chg="add mod">
          <ac:chgData name="am i who" userId="4b6389a2c128101d" providerId="Windows Live" clId="Web-{EA4C1CFF-5433-4B7A-B76A-E9F10C68A0FD}" dt="2020-08-12T13:35:45.768" v="822" actId="1076"/>
          <ac:picMkLst>
            <pc:docMk/>
            <pc:sldMk cId="4270058667" sldId="338"/>
            <ac:picMk id="6" creationId="{46C6C447-6432-42F7-826B-5A10054B45D1}"/>
          </ac:picMkLst>
        </pc:picChg>
      </pc:sldChg>
      <pc:sldChg chg="modSp add replId">
        <pc:chgData name="am i who" userId="4b6389a2c128101d" providerId="Windows Live" clId="Web-{EA4C1CFF-5433-4B7A-B76A-E9F10C68A0FD}" dt="2020-08-12T13:37:41.831" v="838" actId="1076"/>
        <pc:sldMkLst>
          <pc:docMk/>
          <pc:sldMk cId="769935724" sldId="339"/>
        </pc:sldMkLst>
        <pc:spChg chg="mod">
          <ac:chgData name="am i who" userId="4b6389a2c128101d" providerId="Windows Live" clId="Web-{EA4C1CFF-5433-4B7A-B76A-E9F10C68A0FD}" dt="2020-08-12T13:37:41.831" v="838" actId="1076"/>
          <ac:spMkLst>
            <pc:docMk/>
            <pc:sldMk cId="769935724" sldId="339"/>
            <ac:spMk id="6" creationId="{D966A813-E740-4871-8845-7893B6D28E27}"/>
          </ac:spMkLst>
        </pc:spChg>
      </pc:sldChg>
      <pc:sldChg chg="add">
        <pc:chgData name="am i who" userId="4b6389a2c128101d" providerId="Windows Live" clId="Web-{EA4C1CFF-5433-4B7A-B76A-E9F10C68A0FD}" dt="2020-08-12T13:38:42.738" v="839"/>
        <pc:sldMkLst>
          <pc:docMk/>
          <pc:sldMk cId="1016655638" sldId="340"/>
        </pc:sldMkLst>
      </pc:sldChg>
      <pc:sldChg chg="add">
        <pc:chgData name="am i who" userId="4b6389a2c128101d" providerId="Windows Live" clId="Web-{EA4C1CFF-5433-4B7A-B76A-E9F10C68A0FD}" dt="2020-08-12T13:38:42.957" v="840"/>
        <pc:sldMkLst>
          <pc:docMk/>
          <pc:sldMk cId="1691245802" sldId="341"/>
        </pc:sldMkLst>
      </pc:sldChg>
      <pc:sldChg chg="add">
        <pc:chgData name="am i who" userId="4b6389a2c128101d" providerId="Windows Live" clId="Web-{EA4C1CFF-5433-4B7A-B76A-E9F10C68A0FD}" dt="2020-08-12T13:39:04.051" v="841"/>
        <pc:sldMkLst>
          <pc:docMk/>
          <pc:sldMk cId="1727082067" sldId="342"/>
        </pc:sldMkLst>
      </pc:sldChg>
      <pc:sldChg chg="add ord">
        <pc:chgData name="am i who" userId="4b6389a2c128101d" providerId="Windows Live" clId="Web-{EA4C1CFF-5433-4B7A-B76A-E9F10C68A0FD}" dt="2020-08-12T13:39:43.660" v="845"/>
        <pc:sldMkLst>
          <pc:docMk/>
          <pc:sldMk cId="1375890991" sldId="343"/>
        </pc:sldMkLst>
      </pc:sldChg>
      <pc:sldChg chg="add">
        <pc:chgData name="am i who" userId="4b6389a2c128101d" providerId="Windows Live" clId="Web-{EA4C1CFF-5433-4B7A-B76A-E9F10C68A0FD}" dt="2020-08-12T13:39:53.348" v="846"/>
        <pc:sldMkLst>
          <pc:docMk/>
          <pc:sldMk cId="375947788" sldId="344"/>
        </pc:sldMkLst>
      </pc:sldChg>
      <pc:sldChg chg="addSp delSp modSp add replId">
        <pc:chgData name="am i who" userId="4b6389a2c128101d" providerId="Windows Live" clId="Web-{EA4C1CFF-5433-4B7A-B76A-E9F10C68A0FD}" dt="2020-08-12T13:49:58.039" v="945" actId="1076"/>
        <pc:sldMkLst>
          <pc:docMk/>
          <pc:sldMk cId="3919892936" sldId="345"/>
        </pc:sldMkLst>
        <pc:spChg chg="add mod">
          <ac:chgData name="am i who" userId="4b6389a2c128101d" providerId="Windows Live" clId="Web-{EA4C1CFF-5433-4B7A-B76A-E9F10C68A0FD}" dt="2020-08-12T13:49:58.039" v="945" actId="1076"/>
          <ac:spMkLst>
            <pc:docMk/>
            <pc:sldMk cId="3919892936" sldId="345"/>
            <ac:spMk id="4" creationId="{45928AC3-5B96-46AE-A9A2-7E05BC56680E}"/>
          </ac:spMkLst>
        </pc:spChg>
        <pc:picChg chg="add mod">
          <ac:chgData name="am i who" userId="4b6389a2c128101d" providerId="Windows Live" clId="Web-{EA4C1CFF-5433-4B7A-B76A-E9F10C68A0FD}" dt="2020-08-12T13:49:46.399" v="938" actId="1076"/>
          <ac:picMkLst>
            <pc:docMk/>
            <pc:sldMk cId="3919892936" sldId="345"/>
            <ac:picMk id="2" creationId="{A80CF177-5BB7-486C-B819-3B2EA3A2930D}"/>
          </ac:picMkLst>
        </pc:picChg>
        <pc:picChg chg="del">
          <ac:chgData name="am i who" userId="4b6389a2c128101d" providerId="Windows Live" clId="Web-{EA4C1CFF-5433-4B7A-B76A-E9F10C68A0FD}" dt="2020-08-12T13:40:39.161" v="848"/>
          <ac:picMkLst>
            <pc:docMk/>
            <pc:sldMk cId="3919892936" sldId="345"/>
            <ac:picMk id="3" creationId="{420D4264-C187-4A2C-BDDF-D96D5BD637D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6:53.585" v="907" actId="1076"/>
        <pc:sldMkLst>
          <pc:docMk/>
          <pc:sldMk cId="564127345" sldId="346"/>
        </pc:sldMkLst>
        <pc:spChg chg="add mod">
          <ac:chgData name="am i who" userId="4b6389a2c128101d" providerId="Windows Live" clId="Web-{EA4C1CFF-5433-4B7A-B76A-E9F10C68A0FD}" dt="2020-08-12T13:46:36.319" v="868" actId="1076"/>
          <ac:spMkLst>
            <pc:docMk/>
            <pc:sldMk cId="564127345" sldId="346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6:49.616" v="904" actId="20577"/>
          <ac:spMkLst>
            <pc:docMk/>
            <pc:sldMk cId="564127345" sldId="346"/>
            <ac:spMk id="5" creationId="{00000000-0000-0000-0000-000000000000}"/>
          </ac:spMkLst>
        </pc:spChg>
        <pc:picChg chg="del">
          <ac:chgData name="am i who" userId="4b6389a2c128101d" providerId="Windows Live" clId="Web-{EA4C1CFF-5433-4B7A-B76A-E9F10C68A0FD}" dt="2020-08-12T13:43:05.740" v="854"/>
          <ac:picMkLst>
            <pc:docMk/>
            <pc:sldMk cId="564127345" sldId="346"/>
            <ac:picMk id="2" creationId="{A80CF177-5BB7-486C-B819-3B2EA3A2930D}"/>
          </ac:picMkLst>
        </pc:picChg>
        <pc:picChg chg="add mod">
          <ac:chgData name="am i who" userId="4b6389a2c128101d" providerId="Windows Live" clId="Web-{EA4C1CFF-5433-4B7A-B76A-E9F10C68A0FD}" dt="2020-08-12T13:46:53.585" v="907" actId="1076"/>
          <ac:picMkLst>
            <pc:docMk/>
            <pc:sldMk cId="564127345" sldId="346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9:13.773" v="932" actId="20577"/>
        <pc:sldMkLst>
          <pc:docMk/>
          <pc:sldMk cId="829343437" sldId="347"/>
        </pc:sldMkLst>
        <pc:spChg chg="del">
          <ac:chgData name="am i who" userId="4b6389a2c128101d" providerId="Windows Live" clId="Web-{EA4C1CFF-5433-4B7A-B76A-E9F10C68A0FD}" dt="2020-08-12T13:48:22.007" v="910"/>
          <ac:spMkLst>
            <pc:docMk/>
            <pc:sldMk cId="829343437" sldId="347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9:13.773" v="932" actId="20577"/>
          <ac:spMkLst>
            <pc:docMk/>
            <pc:sldMk cId="829343437" sldId="347"/>
            <ac:spMk id="5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48:56.711" v="920" actId="1076"/>
          <ac:spMkLst>
            <pc:docMk/>
            <pc:sldMk cId="829343437" sldId="347"/>
            <ac:spMk id="6" creationId="{B5DF5FE2-6F81-4703-BC68-B4EF6D7FFD6A}"/>
          </ac:spMkLst>
        </pc:spChg>
        <pc:picChg chg="add mod">
          <ac:chgData name="am i who" userId="4b6389a2c128101d" providerId="Windows Live" clId="Web-{EA4C1CFF-5433-4B7A-B76A-E9F10C68A0FD}" dt="2020-08-12T13:48:42.867" v="914" actId="1076"/>
          <ac:picMkLst>
            <pc:docMk/>
            <pc:sldMk cId="829343437" sldId="347"/>
            <ac:picMk id="2" creationId="{6E15EAE5-E522-4060-A0FE-89304C2FF91F}"/>
          </ac:picMkLst>
        </pc:picChg>
        <pc:picChg chg="del">
          <ac:chgData name="am i who" userId="4b6389a2c128101d" providerId="Windows Live" clId="Web-{EA4C1CFF-5433-4B7A-B76A-E9F10C68A0FD}" dt="2020-08-12T13:48:19.210" v="909"/>
          <ac:picMkLst>
            <pc:docMk/>
            <pc:sldMk cId="829343437" sldId="347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4:14:00.329" v="1011"/>
        <pc:sldMkLst>
          <pc:docMk/>
          <pc:sldMk cId="4069931128" sldId="348"/>
        </pc:sldMkLst>
        <pc:spChg chg="add del mod">
          <ac:chgData name="am i who" userId="4b6389a2c128101d" providerId="Windows Live" clId="Web-{EA4C1CFF-5433-4B7A-B76A-E9F10C68A0FD}" dt="2020-08-12T13:51:37.930" v="951"/>
          <ac:spMkLst>
            <pc:docMk/>
            <pc:sldMk cId="4069931128" sldId="348"/>
            <ac:spMk id="4" creationId="{8CD80804-EBBA-4C01-8F2C-C2DE52BD9D67}"/>
          </ac:spMkLst>
        </pc:spChg>
        <pc:spChg chg="mod">
          <ac:chgData name="am i who" userId="4b6389a2c128101d" providerId="Windows Live" clId="Web-{EA4C1CFF-5433-4B7A-B76A-E9F10C68A0FD}" dt="2020-08-12T13:52:21.134" v="969" actId="20577"/>
          <ac:spMkLst>
            <pc:docMk/>
            <pc:sldMk cId="4069931128" sldId="348"/>
            <ac:spMk id="5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3:51:29.165" v="949"/>
          <ac:spMkLst>
            <pc:docMk/>
            <pc:sldMk cId="4069931128" sldId="348"/>
            <ac:spMk id="10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4:13:56.298" v="1010"/>
          <ac:spMkLst>
            <pc:docMk/>
            <pc:sldMk cId="4069931128" sldId="348"/>
            <ac:spMk id="13" creationId="{B002AEBC-E7F2-4514-A5A6-3A528F678739}"/>
          </ac:spMkLst>
        </pc:spChg>
        <pc:spChg chg="add del mod">
          <ac:chgData name="am i who" userId="4b6389a2c128101d" providerId="Windows Live" clId="Web-{EA4C1CFF-5433-4B7A-B76A-E9F10C68A0FD}" dt="2020-08-12T14:14:00.329" v="1011"/>
          <ac:spMkLst>
            <pc:docMk/>
            <pc:sldMk cId="4069931128" sldId="348"/>
            <ac:spMk id="14" creationId="{EB579025-85D8-4D8E-88CF-8B59F7C6DB8C}"/>
          </ac:spMkLst>
        </pc:spChg>
        <pc:spChg chg="add del mod">
          <ac:chgData name="am i who" userId="4b6389a2c128101d" providerId="Windows Live" clId="Web-{EA4C1CFF-5433-4B7A-B76A-E9F10C68A0FD}" dt="2020-08-12T14:13:52.485" v="1008"/>
          <ac:spMkLst>
            <pc:docMk/>
            <pc:sldMk cId="4069931128" sldId="348"/>
            <ac:spMk id="15" creationId="{17141A06-88DF-402D-952D-C9091554FB78}"/>
          </ac:spMkLst>
        </pc:spChg>
        <pc:picChg chg="del">
          <ac:chgData name="am i who" userId="4b6389a2c128101d" providerId="Windows Live" clId="Web-{EA4C1CFF-5433-4B7A-B76A-E9F10C68A0FD}" dt="2020-08-12T13:51:29.149" v="947"/>
          <ac:picMkLst>
            <pc:docMk/>
            <pc:sldMk cId="4069931128" sldId="348"/>
            <ac:picMk id="2" creationId="{00000000-0000-0000-0000-000000000000}"/>
          </ac:picMkLst>
        </pc:picChg>
        <pc:picChg chg="del">
          <ac:chgData name="am i who" userId="4b6389a2c128101d" providerId="Windows Live" clId="Web-{EA4C1CFF-5433-4B7A-B76A-E9F10C68A0FD}" dt="2020-08-12T13:51:29.165" v="950"/>
          <ac:picMkLst>
            <pc:docMk/>
            <pc:sldMk cId="4069931128" sldId="348"/>
            <ac:picMk id="6" creationId="{00000000-0000-0000-0000-000000000000}"/>
          </ac:picMkLst>
        </pc:picChg>
        <pc:picChg chg="add del mod">
          <ac:chgData name="am i who" userId="4b6389a2c128101d" providerId="Windows Live" clId="Web-{EA4C1CFF-5433-4B7A-B76A-E9F10C68A0FD}" dt="2020-08-12T14:02:22.387" v="972"/>
          <ac:picMkLst>
            <pc:docMk/>
            <pc:sldMk cId="4069931128" sldId="348"/>
            <ac:picMk id="7" creationId="{366B8B8C-D5B7-4245-B7FC-0B1D076B08AB}"/>
          </ac:picMkLst>
        </pc:picChg>
        <pc:picChg chg="add mod">
          <ac:chgData name="am i who" userId="4b6389a2c128101d" providerId="Windows Live" clId="Web-{EA4C1CFF-5433-4B7A-B76A-E9F10C68A0FD}" dt="2020-08-12T14:02:43.341" v="976" actId="1076"/>
          <ac:picMkLst>
            <pc:docMk/>
            <pc:sldMk cId="4069931128" sldId="348"/>
            <ac:picMk id="8" creationId="{3CF08DA7-DBF3-430B-9961-7BF7E1A2D760}"/>
          </ac:picMkLst>
        </pc:picChg>
        <pc:picChg chg="add mod">
          <ac:chgData name="am i who" userId="4b6389a2c128101d" providerId="Windows Live" clId="Web-{EA4C1CFF-5433-4B7A-B76A-E9F10C68A0FD}" dt="2020-08-12T14:03:11.747" v="978" actId="1076"/>
          <ac:picMkLst>
            <pc:docMk/>
            <pc:sldMk cId="4069931128" sldId="348"/>
            <ac:picMk id="9" creationId="{E5B67055-1C96-4698-B08D-7F905B4FE830}"/>
          </ac:picMkLst>
        </pc:picChg>
        <pc:picChg chg="del">
          <ac:chgData name="am i who" userId="4b6389a2c128101d" providerId="Windows Live" clId="Web-{EA4C1CFF-5433-4B7A-B76A-E9F10C68A0FD}" dt="2020-08-12T13:51:29.149" v="948"/>
          <ac:picMkLst>
            <pc:docMk/>
            <pc:sldMk cId="4069931128" sldId="348"/>
            <ac:picMk id="11" creationId="{00000000-0000-0000-0000-000000000000}"/>
          </ac:picMkLst>
        </pc:picChg>
        <pc:picChg chg="add mod">
          <ac:chgData name="am i who" userId="4b6389a2c128101d" providerId="Windows Live" clId="Web-{EA4C1CFF-5433-4B7A-B76A-E9F10C68A0FD}" dt="2020-08-12T14:03:29.638" v="982" actId="1076"/>
          <ac:picMkLst>
            <pc:docMk/>
            <pc:sldMk cId="4069931128" sldId="348"/>
            <ac:picMk id="12" creationId="{64EB48DB-367F-491E-B687-01C34643895D}"/>
          </ac:picMkLst>
        </pc:picChg>
      </pc:sldChg>
      <pc:sldChg chg="addSp modSp add replId">
        <pc:chgData name="am i who" userId="4b6389a2c128101d" providerId="Windows Live" clId="Web-{EA4C1CFF-5433-4B7A-B76A-E9F10C68A0FD}" dt="2020-08-12T14:14:04.517" v="1013" actId="1076"/>
        <pc:sldMkLst>
          <pc:docMk/>
          <pc:sldMk cId="403920893" sldId="349"/>
        </pc:sldMkLst>
        <pc:spChg chg="add mod">
          <ac:chgData name="am i who" userId="4b6389a2c128101d" providerId="Windows Live" clId="Web-{EA4C1CFF-5433-4B7A-B76A-E9F10C68A0FD}" dt="2020-08-12T14:14:04.517" v="1013" actId="1076"/>
          <ac:spMkLst>
            <pc:docMk/>
            <pc:sldMk cId="403920893" sldId="349"/>
            <ac:spMk id="4" creationId="{5AD075F9-AF5F-47CD-B4BF-7C13A909447F}"/>
          </ac:spMkLst>
        </pc:spChg>
      </pc:sldChg>
    </pc:docChg>
  </pc:docChgLst>
  <pc:docChgLst>
    <pc:chgData name="am i who" userId="4b6389a2c128101d" providerId="Windows Live" clId="Web-{71322B54-6C4F-4BC3-B430-F7DB262EAC54}"/>
    <pc:docChg chg="addSld modSld addMainMaster">
      <pc:chgData name="am i who" userId="4b6389a2c128101d" providerId="Windows Live" clId="Web-{71322B54-6C4F-4BC3-B430-F7DB262EAC54}" dt="2020-08-16T05:14:17.697" v="131"/>
      <pc:docMkLst>
        <pc:docMk/>
      </pc:docMkLst>
      <pc:sldChg chg="modSp">
        <pc:chgData name="am i who" userId="4b6389a2c128101d" providerId="Windows Live" clId="Web-{71322B54-6C4F-4BC3-B430-F7DB262EAC54}" dt="2020-08-16T04:53:25.658" v="93" actId="20577"/>
        <pc:sldMkLst>
          <pc:docMk/>
          <pc:sldMk cId="2486507334" sldId="308"/>
        </pc:sldMkLst>
        <pc:spChg chg="mod">
          <ac:chgData name="am i who" userId="4b6389a2c128101d" providerId="Windows Live" clId="Web-{71322B54-6C4F-4BC3-B430-F7DB262EAC54}" dt="2020-08-16T04:53:25.658" v="9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add replId">
        <pc:chgData name="am i who" userId="4b6389a2c128101d" providerId="Windows Live" clId="Web-{71322B54-6C4F-4BC3-B430-F7DB262EAC54}" dt="2020-08-16T04:29:08.007" v="30" actId="1076"/>
        <pc:sldMkLst>
          <pc:docMk/>
          <pc:sldMk cId="2161251842" sldId="324"/>
        </pc:sldMkLst>
        <pc:spChg chg="mod">
          <ac:chgData name="am i who" userId="4b6389a2c128101d" providerId="Windows Live" clId="Web-{71322B54-6C4F-4BC3-B430-F7DB262EAC54}" dt="2020-08-16T04:29:08.007" v="30" actId="1076"/>
          <ac:spMkLst>
            <pc:docMk/>
            <pc:sldMk cId="2161251842" sldId="32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71322B54-6C4F-4BC3-B430-F7DB262EAC54}" dt="2020-08-16T04:44:55.951" v="49" actId="1076"/>
        <pc:sldMkLst>
          <pc:docMk/>
          <pc:sldMk cId="2589303959" sldId="325"/>
        </pc:sldMkLst>
        <pc:spChg chg="mod">
          <ac:chgData name="am i who" userId="4b6389a2c128101d" providerId="Windows Live" clId="Web-{71322B54-6C4F-4BC3-B430-F7DB262EAC54}" dt="2020-08-16T04:42:41.591" v="36" actId="20577"/>
          <ac:spMkLst>
            <pc:docMk/>
            <pc:sldMk cId="2589303959" sldId="325"/>
            <ac:spMk id="2" creationId="{00000000-0000-0000-0000-000000000000}"/>
          </ac:spMkLst>
        </pc:spChg>
        <pc:spChg chg="add mod">
          <ac:chgData name="am i who" userId="4b6389a2c128101d" providerId="Windows Live" clId="Web-{71322B54-6C4F-4BC3-B430-F7DB262EAC54}" dt="2020-08-16T04:43:18.935" v="43" actId="1076"/>
          <ac:spMkLst>
            <pc:docMk/>
            <pc:sldMk cId="2589303959" sldId="325"/>
            <ac:spMk id="4" creationId="{84D4F28A-6E6A-41EA-B722-7161B9535504}"/>
          </ac:spMkLst>
        </pc:spChg>
        <pc:spChg chg="del">
          <ac:chgData name="am i who" userId="4b6389a2c128101d" providerId="Windows Live" clId="Web-{71322B54-6C4F-4BC3-B430-F7DB262EAC54}" dt="2020-08-16T04:42:41.669" v="40"/>
          <ac:spMkLst>
            <pc:docMk/>
            <pc:sldMk cId="2589303959" sldId="325"/>
            <ac:spMk id="6" creationId="{7B3E2707-C24B-4F01-B220-A8EF493B7BD3}"/>
          </ac:spMkLst>
        </pc:spChg>
        <pc:picChg chg="del">
          <ac:chgData name="am i who" userId="4b6389a2c128101d" providerId="Windows Live" clId="Web-{71322B54-6C4F-4BC3-B430-F7DB262EAC54}" dt="2020-08-16T04:42:41.653" v="39"/>
          <ac:picMkLst>
            <pc:docMk/>
            <pc:sldMk cId="2589303959" sldId="325"/>
            <ac:picMk id="3" creationId="{93070A77-39F8-4830-A49C-18F63A132B2D}"/>
          </ac:picMkLst>
        </pc:picChg>
        <pc:picChg chg="add del mod">
          <ac:chgData name="am i who" userId="4b6389a2c128101d" providerId="Windows Live" clId="Web-{71322B54-6C4F-4BC3-B430-F7DB262EAC54}" dt="2020-08-16T04:43:34.341" v="45"/>
          <ac:picMkLst>
            <pc:docMk/>
            <pc:sldMk cId="2589303959" sldId="325"/>
            <ac:picMk id="7" creationId="{FDCD8E0B-2130-4BFE-A451-534FAD94E839}"/>
          </ac:picMkLst>
        </pc:picChg>
        <pc:picChg chg="add mod">
          <ac:chgData name="am i who" userId="4b6389a2c128101d" providerId="Windows Live" clId="Web-{71322B54-6C4F-4BC3-B430-F7DB262EAC54}" dt="2020-08-16T04:44:55.951" v="49" actId="1076"/>
          <ac:picMkLst>
            <pc:docMk/>
            <pc:sldMk cId="2589303959" sldId="325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4:51:08.188" v="90" actId="1076"/>
        <pc:sldMkLst>
          <pc:docMk/>
          <pc:sldMk cId="1871369506" sldId="326"/>
        </pc:sldMkLst>
        <pc:spChg chg="mod">
          <ac:chgData name="am i who" userId="4b6389a2c128101d" providerId="Windows Live" clId="Web-{71322B54-6C4F-4BC3-B430-F7DB262EAC54}" dt="2020-08-16T04:51:07.969" v="87" actId="1076"/>
          <ac:spMkLst>
            <pc:docMk/>
            <pc:sldMk cId="1871369506" sldId="326"/>
            <ac:spMk id="2" creationId="{00000000-0000-0000-0000-000000000000}"/>
          </ac:spMkLst>
        </pc:spChg>
        <pc:spChg chg="mod">
          <ac:chgData name="am i who" userId="4b6389a2c128101d" providerId="Windows Live" clId="Web-{71322B54-6C4F-4BC3-B430-F7DB262EAC54}" dt="2020-08-16T04:51:08.188" v="90" actId="1076"/>
          <ac:spMkLst>
            <pc:docMk/>
            <pc:sldMk cId="1871369506" sldId="326"/>
            <ac:spMk id="4" creationId="{84D4F28A-6E6A-41EA-B722-7161B9535504}"/>
          </ac:spMkLst>
        </pc:spChg>
        <pc:picChg chg="add mod">
          <ac:chgData name="am i who" userId="4b6389a2c128101d" providerId="Windows Live" clId="Web-{71322B54-6C4F-4BC3-B430-F7DB262EAC54}" dt="2020-08-16T04:51:08.157" v="89" actId="14100"/>
          <ac:picMkLst>
            <pc:docMk/>
            <pc:sldMk cId="1871369506" sldId="326"/>
            <ac:picMk id="3" creationId="{6ED67D7E-FBD4-43D0-BE2C-3FC57D880C3B}"/>
          </ac:picMkLst>
        </pc:picChg>
        <pc:picChg chg="del">
          <ac:chgData name="am i who" userId="4b6389a2c128101d" providerId="Windows Live" clId="Web-{71322B54-6C4F-4BC3-B430-F7DB262EAC54}" dt="2020-08-16T04:46:57.546" v="51"/>
          <ac:picMkLst>
            <pc:docMk/>
            <pc:sldMk cId="1871369506" sldId="326"/>
            <ac:picMk id="8" creationId="{6F3B213B-304C-4C80-AD26-A32C646454ED}"/>
          </ac:picMkLst>
        </pc:picChg>
      </pc:sldChg>
      <pc:sldChg chg="addSp delSp modSp add replId">
        <pc:chgData name="am i who" userId="4b6389a2c128101d" providerId="Windows Live" clId="Web-{71322B54-6C4F-4BC3-B430-F7DB262EAC54}" dt="2020-08-16T05:02:25.193" v="109" actId="1076"/>
        <pc:sldMkLst>
          <pc:docMk/>
          <pc:sldMk cId="3462844787" sldId="327"/>
        </pc:sldMkLst>
        <pc:spChg chg="mod">
          <ac:chgData name="am i who" userId="4b6389a2c128101d" providerId="Windows Live" clId="Web-{71322B54-6C4F-4BC3-B430-F7DB262EAC54}" dt="2020-08-16T04:56:02.940" v="97" actId="20577"/>
          <ac:spMkLst>
            <pc:docMk/>
            <pc:sldMk cId="3462844787" sldId="327"/>
            <ac:spMk id="2" creationId="{00000000-0000-0000-0000-000000000000}"/>
          </ac:spMkLst>
        </pc:spChg>
        <pc:spChg chg="del">
          <ac:chgData name="am i who" userId="4b6389a2c128101d" providerId="Windows Live" clId="Web-{71322B54-6C4F-4BC3-B430-F7DB262EAC54}" dt="2020-08-16T04:56:28.721" v="101"/>
          <ac:spMkLst>
            <pc:docMk/>
            <pc:sldMk cId="3462844787" sldId="327"/>
            <ac:spMk id="4" creationId="{84D4F28A-6E6A-41EA-B722-7161B9535504}"/>
          </ac:spMkLst>
        </pc:spChg>
        <pc:picChg chg="del">
          <ac:chgData name="am i who" userId="4b6389a2c128101d" providerId="Windows Live" clId="Web-{71322B54-6C4F-4BC3-B430-F7DB262EAC54}" dt="2020-08-16T04:56:01.596" v="96"/>
          <ac:picMkLst>
            <pc:docMk/>
            <pc:sldMk cId="3462844787" sldId="327"/>
            <ac:picMk id="3" creationId="{6ED67D7E-FBD4-43D0-BE2C-3FC57D880C3B}"/>
          </ac:picMkLst>
        </pc:picChg>
        <pc:picChg chg="add mod">
          <ac:chgData name="am i who" userId="4b6389a2c128101d" providerId="Windows Live" clId="Web-{71322B54-6C4F-4BC3-B430-F7DB262EAC54}" dt="2020-08-16T05:02:25.193" v="109" actId="1076"/>
          <ac:picMkLst>
            <pc:docMk/>
            <pc:sldMk cId="3462844787" sldId="327"/>
            <ac:picMk id="6" creationId="{E6E1E809-4021-4289-A66A-44F65C9F90BE}"/>
          </ac:picMkLst>
        </pc:picChg>
      </pc:sldChg>
      <pc:sldChg chg="delSp add">
        <pc:chgData name="am i who" userId="4b6389a2c128101d" providerId="Windows Live" clId="Web-{71322B54-6C4F-4BC3-B430-F7DB262EAC54}" dt="2020-08-16T05:04:45.647" v="121"/>
        <pc:sldMkLst>
          <pc:docMk/>
          <pc:sldMk cId="3683021430" sldId="328"/>
        </pc:sldMkLst>
        <pc:picChg chg="del">
          <ac:chgData name="am i who" userId="4b6389a2c128101d" providerId="Windows Live" clId="Web-{71322B54-6C4F-4BC3-B430-F7DB262EAC54}" dt="2020-08-16T05:04:45.647" v="121"/>
          <ac:picMkLst>
            <pc:docMk/>
            <pc:sldMk cId="3683021430" sldId="328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43.412" v="120"/>
        <pc:sldMkLst>
          <pc:docMk/>
          <pc:sldMk cId="2285131384" sldId="329"/>
        </pc:sldMkLst>
        <pc:picChg chg="del">
          <ac:chgData name="am i who" userId="4b6389a2c128101d" providerId="Windows Live" clId="Web-{71322B54-6C4F-4BC3-B430-F7DB262EAC54}" dt="2020-08-16T05:04:43.412" v="120"/>
          <ac:picMkLst>
            <pc:docMk/>
            <pc:sldMk cId="2285131384" sldId="329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6.850" v="119"/>
        <pc:sldMkLst>
          <pc:docMk/>
          <pc:sldMk cId="1381299109" sldId="330"/>
        </pc:sldMkLst>
        <pc:picChg chg="del">
          <ac:chgData name="am i who" userId="4b6389a2c128101d" providerId="Windows Live" clId="Web-{71322B54-6C4F-4BC3-B430-F7DB262EAC54}" dt="2020-08-16T05:04:36.850" v="119"/>
          <ac:picMkLst>
            <pc:docMk/>
            <pc:sldMk cId="1381299109" sldId="330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3.631" v="118"/>
        <pc:sldMkLst>
          <pc:docMk/>
          <pc:sldMk cId="1159696588" sldId="331"/>
        </pc:sldMkLst>
        <pc:picChg chg="del">
          <ac:chgData name="am i who" userId="4b6389a2c128101d" providerId="Windows Live" clId="Web-{71322B54-6C4F-4BC3-B430-F7DB262EAC54}" dt="2020-08-16T05:04:33.631" v="118"/>
          <ac:picMkLst>
            <pc:docMk/>
            <pc:sldMk cId="1159696588" sldId="331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30.193" v="117"/>
        <pc:sldMkLst>
          <pc:docMk/>
          <pc:sldMk cId="1202792927" sldId="332"/>
        </pc:sldMkLst>
        <pc:picChg chg="del">
          <ac:chgData name="am i who" userId="4b6389a2c128101d" providerId="Windows Live" clId="Web-{71322B54-6C4F-4BC3-B430-F7DB262EAC54}" dt="2020-08-16T05:04:30.193" v="117"/>
          <ac:picMkLst>
            <pc:docMk/>
            <pc:sldMk cId="1202792927" sldId="332"/>
            <ac:picMk id="4" creationId="{00000000-0000-0000-0000-000000000000}"/>
          </ac:picMkLst>
        </pc:picChg>
      </pc:sldChg>
      <pc:sldChg chg="delSp add">
        <pc:chgData name="am i who" userId="4b6389a2c128101d" providerId="Windows Live" clId="Web-{71322B54-6C4F-4BC3-B430-F7DB262EAC54}" dt="2020-08-16T05:04:27.631" v="116"/>
        <pc:sldMkLst>
          <pc:docMk/>
          <pc:sldMk cId="2235867670" sldId="333"/>
        </pc:sldMkLst>
        <pc:picChg chg="del">
          <ac:chgData name="am i who" userId="4b6389a2c128101d" providerId="Windows Live" clId="Web-{71322B54-6C4F-4BC3-B430-F7DB262EAC54}" dt="2020-08-16T05:04:27.631" v="116"/>
          <ac:picMkLst>
            <pc:docMk/>
            <pc:sldMk cId="2235867670" sldId="333"/>
            <ac:picMk id="4" creationId="{00000000-0000-0000-0000-000000000000}"/>
          </ac:picMkLst>
        </pc:picChg>
      </pc:sldChg>
      <pc:sldChg chg="modSp add replId">
        <pc:chgData name="am i who" userId="4b6389a2c128101d" providerId="Windows Live" clId="Web-{71322B54-6C4F-4BC3-B430-F7DB262EAC54}" dt="2020-08-16T05:05:50.288" v="129" actId="1076"/>
        <pc:sldMkLst>
          <pc:docMk/>
          <pc:sldMk cId="3939361673" sldId="334"/>
        </pc:sldMkLst>
        <pc:spChg chg="mod">
          <ac:chgData name="am i who" userId="4b6389a2c128101d" providerId="Windows Live" clId="Web-{71322B54-6C4F-4BC3-B430-F7DB262EAC54}" dt="2020-08-16T05:05:50.288" v="129" actId="1076"/>
          <ac:spMkLst>
            <pc:docMk/>
            <pc:sldMk cId="3939361673" sldId="334"/>
            <ac:spMk id="6" creationId="{D966A813-E740-4871-8845-7893B6D28E27}"/>
          </ac:spMkLst>
        </pc:spChg>
      </pc:sldChg>
      <pc:sldChg chg="delSp add replId">
        <pc:chgData name="am i who" userId="4b6389a2c128101d" providerId="Windows Live" clId="Web-{71322B54-6C4F-4BC3-B430-F7DB262EAC54}" dt="2020-08-16T05:14:17.697" v="131"/>
        <pc:sldMkLst>
          <pc:docMk/>
          <pc:sldMk cId="3648762165" sldId="335"/>
        </pc:sldMkLst>
        <pc:picChg chg="del">
          <ac:chgData name="am i who" userId="4b6389a2c128101d" providerId="Windows Live" clId="Web-{71322B54-6C4F-4BC3-B430-F7DB262EAC54}" dt="2020-08-16T05:14:17.697" v="131"/>
          <ac:picMkLst>
            <pc:docMk/>
            <pc:sldMk cId="3648762165" sldId="335"/>
            <ac:picMk id="6" creationId="{E6E1E809-4021-4289-A66A-44F65C9F90BE}"/>
          </ac:picMkLst>
        </pc:picChg>
      </pc:sldChg>
      <pc:sldMasterChg chg="add addSldLayout">
        <pc:chgData name="am i who" userId="4b6389a2c128101d" providerId="Windows Live" clId="Web-{71322B54-6C4F-4BC3-B430-F7DB262EAC54}" dt="2020-08-16T05:02:48.818" v="110"/>
        <pc:sldMasterMkLst>
          <pc:docMk/>
          <pc:sldMasterMk cId="0" sldId="2147483648"/>
        </pc:sldMasterMkLst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am i who" userId="4b6389a2c128101d" providerId="Windows Live" clId="Web-{71322B54-6C4F-4BC3-B430-F7DB262EAC54}" dt="2020-08-16T05:02:48.818" v="110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m i who" userId="4b6389a2c128101d" providerId="Windows Live" clId="Web-{099E428B-CD2B-4931-A1AA-56BFDCF46B57}"/>
    <pc:docChg chg="addSld delSld modSld sldOrd addMainMaster">
      <pc:chgData name="am i who" userId="4b6389a2c128101d" providerId="Windows Live" clId="Web-{099E428B-CD2B-4931-A1AA-56BFDCF46B57}" dt="2020-08-20T12:46:34.803" v="462" actId="1076"/>
      <pc:docMkLst>
        <pc:docMk/>
      </pc:docMkLst>
      <pc:sldChg chg="modSp">
        <pc:chgData name="am i who" userId="4b6389a2c128101d" providerId="Windows Live" clId="Web-{099E428B-CD2B-4931-A1AA-56BFDCF46B57}" dt="2020-08-20T12:19:52.837" v="222" actId="20577"/>
        <pc:sldMkLst>
          <pc:docMk/>
          <pc:sldMk cId="2486507334" sldId="308"/>
        </pc:sldMkLst>
        <pc:spChg chg="mod">
          <ac:chgData name="am i who" userId="4b6389a2c128101d" providerId="Windows Live" clId="Web-{099E428B-CD2B-4931-A1AA-56BFDCF46B57}" dt="2020-08-20T12:19:52.837" v="222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099E428B-CD2B-4931-A1AA-56BFDCF46B57}" dt="2020-08-20T12:18:31.877" v="219" actId="1076"/>
        <pc:sldMkLst>
          <pc:docMk/>
          <pc:sldMk cId="1379370123" sldId="325"/>
        </pc:sldMkLst>
        <pc:spChg chg="add mod">
          <ac:chgData name="am i who" userId="4b6389a2c128101d" providerId="Windows Live" clId="Web-{099E428B-CD2B-4931-A1AA-56BFDCF46B57}" dt="2020-08-20T12:01:38.164" v="50" actId="1076"/>
          <ac:spMkLst>
            <pc:docMk/>
            <pc:sldMk cId="1379370123" sldId="325"/>
            <ac:spMk id="8" creationId="{6A193CBD-2599-410C-8C83-275FBBC6AB0F}"/>
          </ac:spMkLst>
        </pc:spChg>
        <pc:spChg chg="add mod">
          <ac:chgData name="am i who" userId="4b6389a2c128101d" providerId="Windows Live" clId="Web-{099E428B-CD2B-4931-A1AA-56BFDCF46B57}" dt="2020-08-20T12:01:38.180" v="52" actId="1076"/>
          <ac:spMkLst>
            <pc:docMk/>
            <pc:sldMk cId="1379370123" sldId="325"/>
            <ac:spMk id="9" creationId="{564C9B34-0F31-4AD3-BD14-990C1601CC82}"/>
          </ac:spMkLst>
        </pc:spChg>
        <pc:spChg chg="add mod">
          <ac:chgData name="am i who" userId="4b6389a2c128101d" providerId="Windows Live" clId="Web-{099E428B-CD2B-4931-A1AA-56BFDCF46B57}" dt="2020-08-20T12:01:38.195" v="54" actId="1076"/>
          <ac:spMkLst>
            <pc:docMk/>
            <pc:sldMk cId="1379370123" sldId="325"/>
            <ac:spMk id="13" creationId="{41BFD5EE-71AF-4309-9A66-D7E93C52A75F}"/>
          </ac:spMkLst>
        </pc:spChg>
        <pc:spChg chg="add mod">
          <ac:chgData name="am i who" userId="4b6389a2c128101d" providerId="Windows Live" clId="Web-{099E428B-CD2B-4931-A1AA-56BFDCF46B57}" dt="2020-08-20T12:01:38.164" v="51" actId="1076"/>
          <ac:spMkLst>
            <pc:docMk/>
            <pc:sldMk cId="1379370123" sldId="325"/>
            <ac:spMk id="14" creationId="{488E4A62-3502-456B-AEB2-7B514A5D54DA}"/>
          </ac:spMkLst>
        </pc:spChg>
        <pc:spChg chg="mod">
          <ac:chgData name="am i who" userId="4b6389a2c128101d" providerId="Windows Live" clId="Web-{099E428B-CD2B-4931-A1AA-56BFDCF46B57}" dt="2020-08-20T12:01:46.180" v="56" actId="1076"/>
          <ac:spMkLst>
            <pc:docMk/>
            <pc:sldMk cId="1379370123" sldId="325"/>
            <ac:spMk id="15" creationId="{AF61D669-8173-4F96-8240-A1EBDFF869EC}"/>
          </ac:spMkLst>
        </pc:spChg>
        <pc:spChg chg="add mod">
          <ac:chgData name="am i who" userId="4b6389a2c128101d" providerId="Windows Live" clId="Web-{099E428B-CD2B-4931-A1AA-56BFDCF46B57}" dt="2020-08-20T12:01:38.180" v="53" actId="1076"/>
          <ac:spMkLst>
            <pc:docMk/>
            <pc:sldMk cId="1379370123" sldId="325"/>
            <ac:spMk id="17" creationId="{A8AC8F35-A366-4F90-9627-B3E6FB911643}"/>
          </ac:spMkLst>
        </pc:spChg>
        <pc:spChg chg="add mod">
          <ac:chgData name="am i who" userId="4b6389a2c128101d" providerId="Windows Live" clId="Web-{099E428B-CD2B-4931-A1AA-56BFDCF46B57}" dt="2020-08-20T12:01:38.211" v="55" actId="1076"/>
          <ac:spMkLst>
            <pc:docMk/>
            <pc:sldMk cId="1379370123" sldId="325"/>
            <ac:spMk id="18" creationId="{BE42DF5B-BA7D-4AAE-8214-ED64BD2CFA03}"/>
          </ac:spMkLst>
        </pc:spChg>
        <pc:spChg chg="add del mod">
          <ac:chgData name="am i who" userId="4b6389a2c128101d" providerId="Windows Live" clId="Web-{099E428B-CD2B-4931-A1AA-56BFDCF46B57}" dt="2020-08-20T12:01:56.588" v="60"/>
          <ac:spMkLst>
            <pc:docMk/>
            <pc:sldMk cId="1379370123" sldId="325"/>
            <ac:spMk id="24" creationId="{2EFDB592-6DA0-4EB3-A384-BD823836D316}"/>
          </ac:spMkLst>
        </pc:spChg>
        <pc:spChg chg="add del mod">
          <ac:chgData name="am i who" userId="4b6389a2c128101d" providerId="Windows Live" clId="Web-{099E428B-CD2B-4931-A1AA-56BFDCF46B57}" dt="2020-08-20T12:01:56.588" v="59"/>
          <ac:spMkLst>
            <pc:docMk/>
            <pc:sldMk cId="1379370123" sldId="325"/>
            <ac:spMk id="25" creationId="{143482D3-0622-4DFA-9ECF-8320BD0796E0}"/>
          </ac:spMkLst>
        </pc:spChg>
        <pc:spChg chg="del">
          <ac:chgData name="am i who" userId="4b6389a2c128101d" providerId="Windows Live" clId="Web-{099E428B-CD2B-4931-A1AA-56BFDCF46B57}" dt="2020-08-20T12:00:20.751" v="10"/>
          <ac:spMkLst>
            <pc:docMk/>
            <pc:sldMk cId="1379370123" sldId="325"/>
            <ac:spMk id="37" creationId="{EB26C830-3E01-42AA-B725-350E7F47AD6C}"/>
          </ac:spMkLst>
        </pc:spChg>
        <pc:spChg chg="add del mod">
          <ac:chgData name="am i who" userId="4b6389a2c128101d" providerId="Windows Live" clId="Web-{099E428B-CD2B-4931-A1AA-56BFDCF46B57}" dt="2020-08-20T12:18:21.985" v="213"/>
          <ac:spMkLst>
            <pc:docMk/>
            <pc:sldMk cId="1379370123" sldId="325"/>
            <ac:spMk id="38" creationId="{F393B00F-363D-4394-BBCA-90488123A9D0}"/>
          </ac:spMkLst>
        </pc:spChg>
        <pc:spChg chg="del">
          <ac:chgData name="am i who" userId="4b6389a2c128101d" providerId="Windows Live" clId="Web-{099E428B-CD2B-4931-A1AA-56BFDCF46B57}" dt="2020-08-20T12:00:20.751" v="9"/>
          <ac:spMkLst>
            <pc:docMk/>
            <pc:sldMk cId="1379370123" sldId="325"/>
            <ac:spMk id="39" creationId="{8B1AEF00-FEF8-456A-80D0-27BBE1C79669}"/>
          </ac:spMkLst>
        </pc:spChg>
        <pc:spChg chg="add del mod">
          <ac:chgData name="am i who" userId="4b6389a2c128101d" providerId="Windows Live" clId="Web-{099E428B-CD2B-4931-A1AA-56BFDCF46B57}" dt="2020-08-20T12:18:21.985" v="212"/>
          <ac:spMkLst>
            <pc:docMk/>
            <pc:sldMk cId="1379370123" sldId="325"/>
            <ac:spMk id="40" creationId="{21F2E0FF-66A7-4DF3-B33E-01B00722D3DD}"/>
          </ac:spMkLst>
        </pc:spChg>
        <pc:spChg chg="add mod">
          <ac:chgData name="am i who" userId="4b6389a2c128101d" providerId="Windows Live" clId="Web-{099E428B-CD2B-4931-A1AA-56BFDCF46B57}" dt="2020-08-20T12:18:27.298" v="214" actId="1076"/>
          <ac:spMkLst>
            <pc:docMk/>
            <pc:sldMk cId="1379370123" sldId="325"/>
            <ac:spMk id="42" creationId="{95B3F806-B286-43E0-8019-0064C76E7D22}"/>
          </ac:spMkLst>
        </pc:spChg>
        <pc:spChg chg="add mod">
          <ac:chgData name="am i who" userId="4b6389a2c128101d" providerId="Windows Live" clId="Web-{099E428B-CD2B-4931-A1AA-56BFDCF46B57}" dt="2020-08-20T12:18:27.314" v="215" actId="1076"/>
          <ac:spMkLst>
            <pc:docMk/>
            <pc:sldMk cId="1379370123" sldId="325"/>
            <ac:spMk id="43" creationId="{1E3B0096-D4AD-46AC-8350-288D15CC2C80}"/>
          </ac:spMkLst>
        </pc:spChg>
        <pc:spChg chg="add mod">
          <ac:chgData name="am i who" userId="4b6389a2c128101d" providerId="Windows Live" clId="Web-{099E428B-CD2B-4931-A1AA-56BFDCF46B57}" dt="2020-08-20T12:18:31.877" v="218" actId="1076"/>
          <ac:spMkLst>
            <pc:docMk/>
            <pc:sldMk cId="1379370123" sldId="325"/>
            <ac:spMk id="44" creationId="{1BFEFA74-859D-4416-A7A1-C5916765E9E9}"/>
          </ac:spMkLst>
        </pc:spChg>
        <pc:spChg chg="add mod">
          <ac:chgData name="am i who" userId="4b6389a2c128101d" providerId="Windows Live" clId="Web-{099E428B-CD2B-4931-A1AA-56BFDCF46B57}" dt="2020-08-20T12:18:31.877" v="219" actId="1076"/>
          <ac:spMkLst>
            <pc:docMk/>
            <pc:sldMk cId="1379370123" sldId="325"/>
            <ac:spMk id="45" creationId="{55C261DD-623B-4A73-997C-D2F1AF78682C}"/>
          </ac:spMkLst>
        </pc:spChg>
        <pc:spChg chg="del">
          <ac:chgData name="am i who" userId="4b6389a2c128101d" providerId="Windows Live" clId="Web-{099E428B-CD2B-4931-A1AA-56BFDCF46B57}" dt="2020-08-20T12:18:19.173" v="211"/>
          <ac:spMkLst>
            <pc:docMk/>
            <pc:sldMk cId="1379370123" sldId="325"/>
            <ac:spMk id="48" creationId="{18963376-DDB4-4432-849F-F5E4AE9AE7D1}"/>
          </ac:spMkLst>
        </pc:spChg>
        <pc:spChg chg="del">
          <ac:chgData name="am i who" userId="4b6389a2c128101d" providerId="Windows Live" clId="Web-{099E428B-CD2B-4931-A1AA-56BFDCF46B57}" dt="2020-08-20T12:18:19.173" v="210"/>
          <ac:spMkLst>
            <pc:docMk/>
            <pc:sldMk cId="1379370123" sldId="325"/>
            <ac:spMk id="49" creationId="{653AD911-3ACE-48B9-9180-09B46C232CAC}"/>
          </ac:spMkLst>
        </pc:spChg>
      </pc:sldChg>
      <pc:sldChg chg="del">
        <pc:chgData name="am i who" userId="4b6389a2c128101d" providerId="Windows Live" clId="Web-{099E428B-CD2B-4931-A1AA-56BFDCF46B57}" dt="2020-08-20T12:00:41.659" v="15"/>
        <pc:sldMkLst>
          <pc:docMk/>
          <pc:sldMk cId="3328996750" sldId="332"/>
        </pc:sldMkLst>
      </pc:sldChg>
      <pc:sldChg chg="add">
        <pc:chgData name="am i who" userId="4b6389a2c128101d" providerId="Windows Live" clId="Web-{099E428B-CD2B-4931-A1AA-56BFDCF46B57}" dt="2020-08-20T11:59:19.558" v="0"/>
        <pc:sldMkLst>
          <pc:docMk/>
          <pc:sldMk cId="1314683280" sldId="335"/>
        </pc:sldMkLst>
      </pc:sldChg>
      <pc:sldChg chg="modSp add replId">
        <pc:chgData name="am i who" userId="4b6389a2c128101d" providerId="Windows Live" clId="Web-{099E428B-CD2B-4931-A1AA-56BFDCF46B57}" dt="2020-08-20T12:00:02.484" v="8" actId="1076"/>
        <pc:sldMkLst>
          <pc:docMk/>
          <pc:sldMk cId="583080567" sldId="336"/>
        </pc:sldMkLst>
        <pc:spChg chg="mod">
          <ac:chgData name="am i who" userId="4b6389a2c128101d" providerId="Windows Live" clId="Web-{099E428B-CD2B-4931-A1AA-56BFDCF46B57}" dt="2020-08-20T12:00:02.484" v="8" actId="1076"/>
          <ac:spMkLst>
            <pc:docMk/>
            <pc:sldMk cId="583080567" sldId="336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03:15.626" v="98" actId="1076"/>
        <pc:sldMkLst>
          <pc:docMk/>
          <pc:sldMk cId="1224025341" sldId="337"/>
        </pc:sldMkLst>
        <pc:spChg chg="mod">
          <ac:chgData name="am i who" userId="4b6389a2c128101d" providerId="Windows Live" clId="Web-{099E428B-CD2B-4931-A1AA-56BFDCF46B57}" dt="2020-08-20T12:02:33.888" v="70" actId="20577"/>
          <ac:spMkLst>
            <pc:docMk/>
            <pc:sldMk cId="1224025341" sldId="337"/>
            <ac:spMk id="2" creationId="{00000000-0000-0000-0000-000000000000}"/>
          </ac:spMkLst>
        </pc:spChg>
        <pc:spChg chg="del">
          <ac:chgData name="am i who" userId="4b6389a2c128101d" providerId="Windows Live" clId="Web-{099E428B-CD2B-4931-A1AA-56BFDCF46B57}" dt="2020-08-20T12:02:41.591" v="94"/>
          <ac:spMkLst>
            <pc:docMk/>
            <pc:sldMk cId="1224025341" sldId="337"/>
            <ac:spMk id="23" creationId="{D4B0C7D4-2D60-402F-A6F0-F9D096A8705D}"/>
          </ac:spMkLst>
        </pc:spChg>
        <pc:spChg chg="del">
          <ac:chgData name="am i who" userId="4b6389a2c128101d" providerId="Windows Live" clId="Web-{099E428B-CD2B-4931-A1AA-56BFDCF46B57}" dt="2020-08-20T12:02:41.591" v="93"/>
          <ac:spMkLst>
            <pc:docMk/>
            <pc:sldMk cId="1224025341" sldId="337"/>
            <ac:spMk id="24" creationId="{0D6C842A-DB12-4797-A85B-4863AE0120B7}"/>
          </ac:spMkLst>
        </pc:spChg>
        <pc:spChg chg="del">
          <ac:chgData name="am i who" userId="4b6389a2c128101d" providerId="Windows Live" clId="Web-{099E428B-CD2B-4931-A1AA-56BFDCF46B57}" dt="2020-08-20T12:02:41.591" v="92"/>
          <ac:spMkLst>
            <pc:docMk/>
            <pc:sldMk cId="1224025341" sldId="337"/>
            <ac:spMk id="25" creationId="{2159A8BA-6426-4B50-8607-079E9B3349C7}"/>
          </ac:spMkLst>
        </pc:spChg>
        <pc:spChg chg="del">
          <ac:chgData name="am i who" userId="4b6389a2c128101d" providerId="Windows Live" clId="Web-{099E428B-CD2B-4931-A1AA-56BFDCF46B57}" dt="2020-08-20T12:02:41.591" v="91"/>
          <ac:spMkLst>
            <pc:docMk/>
            <pc:sldMk cId="1224025341" sldId="337"/>
            <ac:spMk id="26" creationId="{A9691F59-E1C0-4ADE-BC2D-162E1230FD86}"/>
          </ac:spMkLst>
        </pc:spChg>
        <pc:spChg chg="del">
          <ac:chgData name="am i who" userId="4b6389a2c128101d" providerId="Windows Live" clId="Web-{099E428B-CD2B-4931-A1AA-56BFDCF46B57}" dt="2020-08-20T12:02:41.591" v="90"/>
          <ac:spMkLst>
            <pc:docMk/>
            <pc:sldMk cId="1224025341" sldId="337"/>
            <ac:spMk id="27" creationId="{4CE4A5DF-6D55-42F3-AAE8-3769B95BBB58}"/>
          </ac:spMkLst>
        </pc:spChg>
        <pc:spChg chg="del">
          <ac:chgData name="am i who" userId="4b6389a2c128101d" providerId="Windows Live" clId="Web-{099E428B-CD2B-4931-A1AA-56BFDCF46B57}" dt="2020-08-20T12:02:41.591" v="89"/>
          <ac:spMkLst>
            <pc:docMk/>
            <pc:sldMk cId="1224025341" sldId="337"/>
            <ac:spMk id="28" creationId="{3D65231A-E200-4B3C-97F1-FB2D89F09E37}"/>
          </ac:spMkLst>
        </pc:spChg>
        <pc:spChg chg="del">
          <ac:chgData name="am i who" userId="4b6389a2c128101d" providerId="Windows Live" clId="Web-{099E428B-CD2B-4931-A1AA-56BFDCF46B57}" dt="2020-08-20T12:02:41.591" v="88"/>
          <ac:spMkLst>
            <pc:docMk/>
            <pc:sldMk cId="1224025341" sldId="337"/>
            <ac:spMk id="29" creationId="{E18147DC-07BC-4B0B-AFDC-21319F17D9E5}"/>
          </ac:spMkLst>
        </pc:spChg>
        <pc:spChg chg="del">
          <ac:chgData name="am i who" userId="4b6389a2c128101d" providerId="Windows Live" clId="Web-{099E428B-CD2B-4931-A1AA-56BFDCF46B57}" dt="2020-08-20T12:02:41.591" v="87"/>
          <ac:spMkLst>
            <pc:docMk/>
            <pc:sldMk cId="1224025341" sldId="337"/>
            <ac:spMk id="30" creationId="{DDEFEBD6-DACD-4DAD-A39B-6B089C349216}"/>
          </ac:spMkLst>
        </pc:spChg>
        <pc:spChg chg="del">
          <ac:chgData name="am i who" userId="4b6389a2c128101d" providerId="Windows Live" clId="Web-{099E428B-CD2B-4931-A1AA-56BFDCF46B57}" dt="2020-08-20T12:02:41.591" v="86"/>
          <ac:spMkLst>
            <pc:docMk/>
            <pc:sldMk cId="1224025341" sldId="337"/>
            <ac:spMk id="31" creationId="{6DE0597B-3968-48F7-962D-82E0B7897C9B}"/>
          </ac:spMkLst>
        </pc:spChg>
        <pc:spChg chg="del">
          <ac:chgData name="am i who" userId="4b6389a2c128101d" providerId="Windows Live" clId="Web-{099E428B-CD2B-4931-A1AA-56BFDCF46B57}" dt="2020-08-20T12:02:41.591" v="85"/>
          <ac:spMkLst>
            <pc:docMk/>
            <pc:sldMk cId="1224025341" sldId="337"/>
            <ac:spMk id="32" creationId="{B7930072-05E3-49AD-A076-ADA8317E11E2}"/>
          </ac:spMkLst>
        </pc:spChg>
        <pc:spChg chg="del">
          <ac:chgData name="am i who" userId="4b6389a2c128101d" providerId="Windows Live" clId="Web-{099E428B-CD2B-4931-A1AA-56BFDCF46B57}" dt="2020-08-20T12:02:41.576" v="84"/>
          <ac:spMkLst>
            <pc:docMk/>
            <pc:sldMk cId="1224025341" sldId="337"/>
            <ac:spMk id="33" creationId="{78EC7C68-8BA2-4F35-B540-5D7F98D23626}"/>
          </ac:spMkLst>
        </pc:spChg>
        <pc:spChg chg="del">
          <ac:chgData name="am i who" userId="4b6389a2c128101d" providerId="Windows Live" clId="Web-{099E428B-CD2B-4931-A1AA-56BFDCF46B57}" dt="2020-08-20T12:02:41.576" v="83"/>
          <ac:spMkLst>
            <pc:docMk/>
            <pc:sldMk cId="1224025341" sldId="337"/>
            <ac:spMk id="34" creationId="{04E69486-5E4A-4508-9EB7-99FB18523481}"/>
          </ac:spMkLst>
        </pc:spChg>
        <pc:spChg chg="del">
          <ac:chgData name="am i who" userId="4b6389a2c128101d" providerId="Windows Live" clId="Web-{099E428B-CD2B-4931-A1AA-56BFDCF46B57}" dt="2020-08-20T12:02:41.576" v="82"/>
          <ac:spMkLst>
            <pc:docMk/>
            <pc:sldMk cId="1224025341" sldId="337"/>
            <ac:spMk id="35" creationId="{B32F4E94-5B6B-406D-84A1-2A113AB9AE32}"/>
          </ac:spMkLst>
        </pc:spChg>
        <pc:spChg chg="del">
          <ac:chgData name="am i who" userId="4b6389a2c128101d" providerId="Windows Live" clId="Web-{099E428B-CD2B-4931-A1AA-56BFDCF46B57}" dt="2020-08-20T12:02:41.576" v="81"/>
          <ac:spMkLst>
            <pc:docMk/>
            <pc:sldMk cId="1224025341" sldId="337"/>
            <ac:spMk id="36" creationId="{3F8E193A-0422-401F-ACDD-1AAE8F65E785}"/>
          </ac:spMkLst>
        </pc:spChg>
        <pc:spChg chg="del">
          <ac:chgData name="am i who" userId="4b6389a2c128101d" providerId="Windows Live" clId="Web-{099E428B-CD2B-4931-A1AA-56BFDCF46B57}" dt="2020-08-20T12:02:41.576" v="80"/>
          <ac:spMkLst>
            <pc:docMk/>
            <pc:sldMk cId="1224025341" sldId="337"/>
            <ac:spMk id="37" creationId="{F0472CF8-FC84-48F0-8FEB-CDE69C6E094D}"/>
          </ac:spMkLst>
        </pc:spChg>
        <pc:spChg chg="del">
          <ac:chgData name="am i who" userId="4b6389a2c128101d" providerId="Windows Live" clId="Web-{099E428B-CD2B-4931-A1AA-56BFDCF46B57}" dt="2020-08-20T12:02:41.576" v="79"/>
          <ac:spMkLst>
            <pc:docMk/>
            <pc:sldMk cId="1224025341" sldId="337"/>
            <ac:spMk id="38" creationId="{D58FE9A2-E120-49AF-8545-9F565F43D1F7}"/>
          </ac:spMkLst>
        </pc:spChg>
        <pc:spChg chg="del">
          <ac:chgData name="am i who" userId="4b6389a2c128101d" providerId="Windows Live" clId="Web-{099E428B-CD2B-4931-A1AA-56BFDCF46B57}" dt="2020-08-20T12:02:41.576" v="78"/>
          <ac:spMkLst>
            <pc:docMk/>
            <pc:sldMk cId="1224025341" sldId="337"/>
            <ac:spMk id="39" creationId="{69B7CA88-D09C-4FC9-BE55-9C5E467A9243}"/>
          </ac:spMkLst>
        </pc:spChg>
        <pc:spChg chg="del">
          <ac:chgData name="am i who" userId="4b6389a2c128101d" providerId="Windows Live" clId="Web-{099E428B-CD2B-4931-A1AA-56BFDCF46B57}" dt="2020-08-20T12:02:41.576" v="77"/>
          <ac:spMkLst>
            <pc:docMk/>
            <pc:sldMk cId="1224025341" sldId="337"/>
            <ac:spMk id="40" creationId="{28CF9E9B-7B1C-45D3-B623-F737C4907A39}"/>
          </ac:spMkLst>
        </pc:spChg>
        <pc:spChg chg="del">
          <ac:chgData name="am i who" userId="4b6389a2c128101d" providerId="Windows Live" clId="Web-{099E428B-CD2B-4931-A1AA-56BFDCF46B57}" dt="2020-08-20T12:02:41.576" v="76"/>
          <ac:spMkLst>
            <pc:docMk/>
            <pc:sldMk cId="1224025341" sldId="337"/>
            <ac:spMk id="41" creationId="{3376E895-4749-4ABA-BF09-012256543C20}"/>
          </ac:spMkLst>
        </pc:spChg>
        <pc:spChg chg="del">
          <ac:chgData name="am i who" userId="4b6389a2c128101d" providerId="Windows Live" clId="Web-{099E428B-CD2B-4931-A1AA-56BFDCF46B57}" dt="2020-08-20T12:02:41.576" v="75"/>
          <ac:spMkLst>
            <pc:docMk/>
            <pc:sldMk cId="1224025341" sldId="337"/>
            <ac:spMk id="42" creationId="{A0C63F89-C25B-425D-8489-8AD20FABE89A}"/>
          </ac:spMkLst>
        </pc:spChg>
        <pc:spChg chg="del">
          <ac:chgData name="am i who" userId="4b6389a2c128101d" providerId="Windows Live" clId="Web-{099E428B-CD2B-4931-A1AA-56BFDCF46B57}" dt="2020-08-20T12:02:41.576" v="74"/>
          <ac:spMkLst>
            <pc:docMk/>
            <pc:sldMk cId="1224025341" sldId="337"/>
            <ac:spMk id="43" creationId="{B6B09D27-6788-4FBB-BAFE-1E0D026CA8BA}"/>
          </ac:spMkLst>
        </pc:spChg>
        <pc:spChg chg="del">
          <ac:chgData name="am i who" userId="4b6389a2c128101d" providerId="Windows Live" clId="Web-{099E428B-CD2B-4931-A1AA-56BFDCF46B57}" dt="2020-08-20T12:02:41.576" v="73"/>
          <ac:spMkLst>
            <pc:docMk/>
            <pc:sldMk cId="1224025341" sldId="337"/>
            <ac:spMk id="44" creationId="{4CC82DC4-70EB-4EEE-8CE8-05677076BDD6}"/>
          </ac:spMkLst>
        </pc:spChg>
        <pc:picChg chg="add mod">
          <ac:chgData name="am i who" userId="4b6389a2c128101d" providerId="Windows Live" clId="Web-{099E428B-CD2B-4931-A1AA-56BFDCF46B57}" dt="2020-08-20T12:03:15.626" v="98" actId="1076"/>
          <ac:picMkLst>
            <pc:docMk/>
            <pc:sldMk cId="1224025341" sldId="337"/>
            <ac:picMk id="3" creationId="{CBF2A87A-6D9B-4E32-B641-6A10C834A659}"/>
          </ac:picMkLst>
        </pc:picChg>
      </pc:sldChg>
      <pc:sldChg chg="addSp delSp modSp add replId">
        <pc:chgData name="am i who" userId="4b6389a2c128101d" providerId="Windows Live" clId="Web-{099E428B-CD2B-4931-A1AA-56BFDCF46B57}" dt="2020-08-20T12:12:29.064" v="161" actId="1076"/>
        <pc:sldMkLst>
          <pc:docMk/>
          <pc:sldMk cId="1532643010" sldId="338"/>
        </pc:sldMkLst>
        <pc:spChg chg="mod">
          <ac:chgData name="am i who" userId="4b6389a2c128101d" providerId="Windows Live" clId="Web-{099E428B-CD2B-4931-A1AA-56BFDCF46B57}" dt="2020-08-20T12:05:50.327" v="149" actId="20577"/>
          <ac:spMkLst>
            <pc:docMk/>
            <pc:sldMk cId="1532643010" sldId="338"/>
            <ac:spMk id="2" creationId="{00000000-0000-0000-0000-000000000000}"/>
          </ac:spMkLst>
        </pc:spChg>
        <pc:picChg chg="del">
          <ac:chgData name="am i who" userId="4b6389a2c128101d" providerId="Windows Live" clId="Web-{099E428B-CD2B-4931-A1AA-56BFDCF46B57}" dt="2020-08-20T12:03:44.081" v="100"/>
          <ac:picMkLst>
            <pc:docMk/>
            <pc:sldMk cId="1532643010" sldId="338"/>
            <ac:picMk id="3" creationId="{CBF2A87A-6D9B-4E32-B641-6A10C834A659}"/>
          </ac:picMkLst>
        </pc:picChg>
        <pc:picChg chg="add del mod">
          <ac:chgData name="am i who" userId="4b6389a2c128101d" providerId="Windows Live" clId="Web-{099E428B-CD2B-4931-A1AA-56BFDCF46B57}" dt="2020-08-20T12:11:01.635" v="155"/>
          <ac:picMkLst>
            <pc:docMk/>
            <pc:sldMk cId="1532643010" sldId="338"/>
            <ac:picMk id="4" creationId="{0298F674-37D2-4700-A913-714D7C995DAF}"/>
          </ac:picMkLst>
        </pc:picChg>
        <pc:picChg chg="add del mod">
          <ac:chgData name="am i who" userId="4b6389a2c128101d" providerId="Windows Live" clId="Web-{099E428B-CD2B-4931-A1AA-56BFDCF46B57}" dt="2020-08-20T12:11:01.650" v="156"/>
          <ac:picMkLst>
            <pc:docMk/>
            <pc:sldMk cId="1532643010" sldId="338"/>
            <ac:picMk id="6" creationId="{40321E7A-5357-4B4E-B9A5-67EC7EA6082C}"/>
          </ac:picMkLst>
        </pc:picChg>
        <pc:picChg chg="add mod">
          <ac:chgData name="am i who" userId="4b6389a2c128101d" providerId="Windows Live" clId="Web-{099E428B-CD2B-4931-A1AA-56BFDCF46B57}" dt="2020-08-20T12:12:29.064" v="161" actId="1076"/>
          <ac:picMkLst>
            <pc:docMk/>
            <pc:sldMk cId="1532643010" sldId="338"/>
            <ac:picMk id="7" creationId="{D1339425-1DFB-4B43-A003-9DA8FE52A1F0}"/>
          </ac:picMkLst>
        </pc:picChg>
      </pc:sldChg>
      <pc:sldChg chg="modSp add replId">
        <pc:chgData name="am i who" userId="4b6389a2c128101d" providerId="Windows Live" clId="Web-{099E428B-CD2B-4931-A1AA-56BFDCF46B57}" dt="2020-08-20T12:14:04.322" v="190" actId="20577"/>
        <pc:sldMkLst>
          <pc:docMk/>
          <pc:sldMk cId="3048373920" sldId="339"/>
        </pc:sldMkLst>
        <pc:spChg chg="mod">
          <ac:chgData name="am i who" userId="4b6389a2c128101d" providerId="Windows Live" clId="Web-{099E428B-CD2B-4931-A1AA-56BFDCF46B57}" dt="2020-08-20T12:14:04.322" v="190" actId="20577"/>
          <ac:spMkLst>
            <pc:docMk/>
            <pc:sldMk cId="3048373920" sldId="339"/>
            <ac:spMk id="2" creationId="{00000000-0000-0000-0000-000000000000}"/>
          </ac:spMkLst>
        </pc:spChg>
      </pc:sldChg>
      <pc:sldChg chg="modSp add replId">
        <pc:chgData name="am i who" userId="4b6389a2c128101d" providerId="Windows Live" clId="Web-{099E428B-CD2B-4931-A1AA-56BFDCF46B57}" dt="2020-08-20T12:14:26.527" v="194" actId="20577"/>
        <pc:sldMkLst>
          <pc:docMk/>
          <pc:sldMk cId="3800437814" sldId="340"/>
        </pc:sldMkLst>
        <pc:spChg chg="mod">
          <ac:chgData name="am i who" userId="4b6389a2c128101d" providerId="Windows Live" clId="Web-{099E428B-CD2B-4931-A1AA-56BFDCF46B57}" dt="2020-08-20T12:14:26.527" v="194" actId="20577"/>
          <ac:spMkLst>
            <pc:docMk/>
            <pc:sldMk cId="3800437814" sldId="34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15:49.660" v="207" actId="1076"/>
        <pc:sldMkLst>
          <pc:docMk/>
          <pc:sldMk cId="1399957567" sldId="341"/>
        </pc:sldMkLst>
        <pc:spChg chg="mod">
          <ac:chgData name="am i who" userId="4b6389a2c128101d" providerId="Windows Live" clId="Web-{099E428B-CD2B-4931-A1AA-56BFDCF46B57}" dt="2020-08-20T12:15:30.892" v="201" actId="20577"/>
          <ac:spMkLst>
            <pc:docMk/>
            <pc:sldMk cId="1399957567" sldId="341"/>
            <ac:spMk id="2" creationId="{00000000-0000-0000-0000-000000000000}"/>
          </ac:spMkLst>
        </pc:spChg>
        <pc:picChg chg="del">
          <ac:chgData name="am i who" userId="4b6389a2c128101d" providerId="Windows Live" clId="Web-{099E428B-CD2B-4931-A1AA-56BFDCF46B57}" dt="2020-08-20T12:15:18.719" v="198"/>
          <ac:picMkLst>
            <pc:docMk/>
            <pc:sldMk cId="1399957567" sldId="341"/>
            <ac:picMk id="3" creationId="{CBF2A87A-6D9B-4E32-B641-6A10C834A659}"/>
          </ac:picMkLst>
        </pc:picChg>
        <pc:picChg chg="add mod">
          <ac:chgData name="am i who" userId="4b6389a2c128101d" providerId="Windows Live" clId="Web-{099E428B-CD2B-4931-A1AA-56BFDCF46B57}" dt="2020-08-20T12:15:49.660" v="207" actId="1076"/>
          <ac:picMkLst>
            <pc:docMk/>
            <pc:sldMk cId="1399957567" sldId="341"/>
            <ac:picMk id="4" creationId="{74C51D89-A1FA-4FD3-AA87-B3E202EECCA9}"/>
          </ac:picMkLst>
        </pc:picChg>
      </pc:sldChg>
      <pc:sldChg chg="addSp delSp modSp add replId">
        <pc:chgData name="am i who" userId="4b6389a2c128101d" providerId="Windows Live" clId="Web-{099E428B-CD2B-4931-A1AA-56BFDCF46B57}" dt="2020-08-20T12:21:56.269" v="250" actId="1076"/>
        <pc:sldMkLst>
          <pc:docMk/>
          <pc:sldMk cId="1598886961" sldId="342"/>
        </pc:sldMkLst>
        <pc:spChg chg="add mod">
          <ac:chgData name="am i who" userId="4b6389a2c128101d" providerId="Windows Live" clId="Web-{099E428B-CD2B-4931-A1AA-56BFDCF46B57}" dt="2020-08-20T12:20:33.637" v="238" actId="1076"/>
          <ac:spMkLst>
            <pc:docMk/>
            <pc:sldMk cId="1598886961" sldId="342"/>
            <ac:spMk id="6" creationId="{156F0047-A6FF-4F37-8B46-8DAD4B9B4E8A}"/>
          </ac:spMkLst>
        </pc:spChg>
        <pc:spChg chg="add mod">
          <ac:chgData name="am i who" userId="4b6389a2c128101d" providerId="Windows Live" clId="Web-{099E428B-CD2B-4931-A1AA-56BFDCF46B57}" dt="2020-08-20T12:21:38.112" v="249" actId="1076"/>
          <ac:spMkLst>
            <pc:docMk/>
            <pc:sldMk cId="1598886961" sldId="342"/>
            <ac:spMk id="7" creationId="{192B789D-F045-4687-9C3C-B0A9E0A2D004}"/>
          </ac:spMkLst>
        </pc:spChg>
        <pc:picChg chg="add mod">
          <ac:chgData name="am i who" userId="4b6389a2c128101d" providerId="Windows Live" clId="Web-{099E428B-CD2B-4931-A1AA-56BFDCF46B57}" dt="2020-08-20T12:21:56.269" v="250" actId="1076"/>
          <ac:picMkLst>
            <pc:docMk/>
            <pc:sldMk cId="1598886961" sldId="342"/>
            <ac:picMk id="3" creationId="{909FB121-3A5D-40E8-87A7-8CC8BD96E0AA}"/>
          </ac:picMkLst>
        </pc:picChg>
        <pc:picChg chg="del">
          <ac:chgData name="am i who" userId="4b6389a2c128101d" providerId="Windows Live" clId="Web-{099E428B-CD2B-4931-A1AA-56BFDCF46B57}" dt="2020-08-20T12:20:05.291" v="226"/>
          <ac:picMkLst>
            <pc:docMk/>
            <pc:sldMk cId="1598886961" sldId="342"/>
            <ac:picMk id="4" creationId="{74C51D89-A1FA-4FD3-AA87-B3E202EECCA9}"/>
          </ac:picMkLst>
        </pc:picChg>
      </pc:sldChg>
      <pc:sldChg chg="modSp add replId">
        <pc:chgData name="am i who" userId="4b6389a2c128101d" providerId="Windows Live" clId="Web-{099E428B-CD2B-4931-A1AA-56BFDCF46B57}" dt="2020-08-20T12:22:19.131" v="256" actId="20577"/>
        <pc:sldMkLst>
          <pc:docMk/>
          <pc:sldMk cId="3879541144" sldId="343"/>
        </pc:sldMkLst>
        <pc:spChg chg="mod">
          <ac:chgData name="am i who" userId="4b6389a2c128101d" providerId="Windows Live" clId="Web-{099E428B-CD2B-4931-A1AA-56BFDCF46B57}" dt="2020-08-20T12:22:19.131" v="256" actId="20577"/>
          <ac:spMkLst>
            <pc:docMk/>
            <pc:sldMk cId="3879541144" sldId="343"/>
            <ac:spMk id="6" creationId="{D966A813-E740-4871-8845-7893B6D28E27}"/>
          </ac:spMkLst>
        </pc:spChg>
      </pc:sldChg>
      <pc:sldChg chg="add">
        <pc:chgData name="am i who" userId="4b6389a2c128101d" providerId="Windows Live" clId="Web-{099E428B-CD2B-4931-A1AA-56BFDCF46B57}" dt="2020-08-20T12:23:28.527" v="258"/>
        <pc:sldMkLst>
          <pc:docMk/>
          <pc:sldMk cId="2960587423" sldId="344"/>
        </pc:sldMkLst>
      </pc:sldChg>
      <pc:sldChg chg="add del">
        <pc:chgData name="am i who" userId="4b6389a2c128101d" providerId="Windows Live" clId="Web-{099E428B-CD2B-4931-A1AA-56BFDCF46B57}" dt="2020-08-20T12:39:39.174" v="412"/>
        <pc:sldMkLst>
          <pc:docMk/>
          <pc:sldMk cId="1419985003" sldId="345"/>
        </pc:sldMkLst>
      </pc:sldChg>
      <pc:sldChg chg="add">
        <pc:chgData name="am i who" userId="4b6389a2c128101d" providerId="Windows Live" clId="Web-{099E428B-CD2B-4931-A1AA-56BFDCF46B57}" dt="2020-08-20T12:23:49.732" v="260"/>
        <pc:sldMkLst>
          <pc:docMk/>
          <pc:sldMk cId="1280746771" sldId="346"/>
        </pc:sldMkLst>
      </pc:sldChg>
      <pc:sldChg chg="add">
        <pc:chgData name="am i who" userId="4b6389a2c128101d" providerId="Windows Live" clId="Web-{099E428B-CD2B-4931-A1AA-56BFDCF46B57}" dt="2020-08-20T12:23:49.982" v="261"/>
        <pc:sldMkLst>
          <pc:docMk/>
          <pc:sldMk cId="3883778959" sldId="347"/>
        </pc:sldMkLst>
      </pc:sldChg>
      <pc:sldChg chg="add">
        <pc:chgData name="am i who" userId="4b6389a2c128101d" providerId="Windows Live" clId="Web-{099E428B-CD2B-4931-A1AA-56BFDCF46B57}" dt="2020-08-20T12:23:50.076" v="262"/>
        <pc:sldMkLst>
          <pc:docMk/>
          <pc:sldMk cId="2841249175" sldId="348"/>
        </pc:sldMkLst>
      </pc:sldChg>
      <pc:sldChg chg="add">
        <pc:chgData name="am i who" userId="4b6389a2c128101d" providerId="Windows Live" clId="Web-{099E428B-CD2B-4931-A1AA-56BFDCF46B57}" dt="2020-08-20T12:23:50.264" v="263"/>
        <pc:sldMkLst>
          <pc:docMk/>
          <pc:sldMk cId="2000712048" sldId="349"/>
        </pc:sldMkLst>
      </pc:sldChg>
      <pc:sldChg chg="add ord">
        <pc:chgData name="am i who" userId="4b6389a2c128101d" providerId="Windows Live" clId="Web-{099E428B-CD2B-4931-A1AA-56BFDCF46B57}" dt="2020-08-20T12:40:11.770" v="418"/>
        <pc:sldMkLst>
          <pc:docMk/>
          <pc:sldMk cId="3646872555" sldId="350"/>
        </pc:sldMkLst>
      </pc:sldChg>
      <pc:sldChg chg="modSp add">
        <pc:chgData name="am i who" userId="4b6389a2c128101d" providerId="Windows Live" clId="Web-{099E428B-CD2B-4931-A1AA-56BFDCF46B57}" dt="2020-08-20T12:25:23.303" v="266" actId="20577"/>
        <pc:sldMkLst>
          <pc:docMk/>
          <pc:sldMk cId="3230263282" sldId="351"/>
        </pc:sldMkLst>
        <pc:spChg chg="mod">
          <ac:chgData name="am i who" userId="4b6389a2c128101d" providerId="Windows Live" clId="Web-{099E428B-CD2B-4931-A1AA-56BFDCF46B57}" dt="2020-08-20T12:25:23.303" v="266" actId="20577"/>
          <ac:spMkLst>
            <pc:docMk/>
            <pc:sldMk cId="3230263282" sldId="351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099E428B-CD2B-4931-A1AA-56BFDCF46B57}" dt="2020-08-20T12:37:14.239" v="376" actId="1076"/>
        <pc:sldMkLst>
          <pc:docMk/>
          <pc:sldMk cId="2721323538" sldId="352"/>
        </pc:sldMkLst>
        <pc:spChg chg="add mod">
          <ac:chgData name="am i who" userId="4b6389a2c128101d" providerId="Windows Live" clId="Web-{099E428B-CD2B-4931-A1AA-56BFDCF46B57}" dt="2020-08-20T12:37:10.114" v="371" actId="1076"/>
          <ac:spMkLst>
            <pc:docMk/>
            <pc:sldMk cId="2721323538" sldId="352"/>
            <ac:spMk id="19" creationId="{8587067F-9C9E-46B8-B7C4-C90D4D2C23BD}"/>
          </ac:spMkLst>
        </pc:spChg>
        <pc:spChg chg="add mod">
          <ac:chgData name="am i who" userId="4b6389a2c128101d" providerId="Windows Live" clId="Web-{099E428B-CD2B-4931-A1AA-56BFDCF46B57}" dt="2020-08-20T12:37:10.130" v="372" actId="1076"/>
          <ac:spMkLst>
            <pc:docMk/>
            <pc:sldMk cId="2721323538" sldId="352"/>
            <ac:spMk id="20" creationId="{F8B4EDAA-EE10-48CA-A499-D93D9C1F2015}"/>
          </ac:spMkLst>
        </pc:spChg>
        <pc:spChg chg="add mod">
          <ac:chgData name="am i who" userId="4b6389a2c128101d" providerId="Windows Live" clId="Web-{099E428B-CD2B-4931-A1AA-56BFDCF46B57}" dt="2020-08-20T12:37:10.130" v="373" actId="1076"/>
          <ac:spMkLst>
            <pc:docMk/>
            <pc:sldMk cId="2721323538" sldId="352"/>
            <ac:spMk id="21" creationId="{1940117E-B5FA-4DBF-8C21-190665DF7DCD}"/>
          </ac:spMkLst>
        </pc:spChg>
        <pc:spChg chg="add del mod">
          <ac:chgData name="am i who" userId="4b6389a2c128101d" providerId="Windows Live" clId="Web-{099E428B-CD2B-4931-A1AA-56BFDCF46B57}" dt="2020-08-20T12:34:22.568" v="349"/>
          <ac:spMkLst>
            <pc:docMk/>
            <pc:sldMk cId="2721323538" sldId="352"/>
            <ac:spMk id="22" creationId="{5E8CC5E0-8965-449E-B81B-E4F765DD14CD}"/>
          </ac:spMkLst>
        </pc:spChg>
        <pc:spChg chg="add del mod">
          <ac:chgData name="am i who" userId="4b6389a2c128101d" providerId="Windows Live" clId="Web-{099E428B-CD2B-4931-A1AA-56BFDCF46B57}" dt="2020-08-20T12:34:22.568" v="348"/>
          <ac:spMkLst>
            <pc:docMk/>
            <pc:sldMk cId="2721323538" sldId="352"/>
            <ac:spMk id="23" creationId="{CAC7CDFE-D9AD-4FA5-A5D2-C56C12906BE4}"/>
          </ac:spMkLst>
        </pc:spChg>
        <pc:spChg chg="add mod">
          <ac:chgData name="am i who" userId="4b6389a2c128101d" providerId="Windows Live" clId="Web-{099E428B-CD2B-4931-A1AA-56BFDCF46B57}" dt="2020-08-20T12:37:14.208" v="374" actId="1076"/>
          <ac:spMkLst>
            <pc:docMk/>
            <pc:sldMk cId="2721323538" sldId="352"/>
            <ac:spMk id="24" creationId="{681591DB-F4B6-4783-BBC5-2AC129E0D96A}"/>
          </ac:spMkLst>
        </pc:spChg>
        <pc:spChg chg="add mod">
          <ac:chgData name="am i who" userId="4b6389a2c128101d" providerId="Windows Live" clId="Web-{099E428B-CD2B-4931-A1AA-56BFDCF46B57}" dt="2020-08-20T12:37:14.224" v="375" actId="1076"/>
          <ac:spMkLst>
            <pc:docMk/>
            <pc:sldMk cId="2721323538" sldId="352"/>
            <ac:spMk id="25" creationId="{65FCF027-A7DC-4ECC-8CB2-FEB404F3659E}"/>
          </ac:spMkLst>
        </pc:spChg>
        <pc:spChg chg="add mod">
          <ac:chgData name="am i who" userId="4b6389a2c128101d" providerId="Windows Live" clId="Web-{099E428B-CD2B-4931-A1AA-56BFDCF46B57}" dt="2020-08-20T12:37:14.239" v="376" actId="1076"/>
          <ac:spMkLst>
            <pc:docMk/>
            <pc:sldMk cId="2721323538" sldId="352"/>
            <ac:spMk id="27" creationId="{69FC8408-B8E2-4E53-9A6C-03EAE78B55BD}"/>
          </ac:spMkLst>
        </pc:spChg>
        <pc:spChg chg="add del mod">
          <ac:chgData name="am i who" userId="4b6389a2c128101d" providerId="Windows Live" clId="Web-{099E428B-CD2B-4931-A1AA-56BFDCF46B57}" dt="2020-08-20T12:34:22.568" v="347"/>
          <ac:spMkLst>
            <pc:docMk/>
            <pc:sldMk cId="2721323538" sldId="352"/>
            <ac:spMk id="29" creationId="{54D667FB-0A4A-4E8F-9AAF-84C3CDA7AB46}"/>
          </ac:spMkLst>
        </pc:spChg>
        <pc:spChg chg="add del mod">
          <ac:chgData name="am i who" userId="4b6389a2c128101d" providerId="Windows Live" clId="Web-{099E428B-CD2B-4931-A1AA-56BFDCF46B57}" dt="2020-08-20T12:34:22.568" v="346"/>
          <ac:spMkLst>
            <pc:docMk/>
            <pc:sldMk cId="2721323538" sldId="352"/>
            <ac:spMk id="37" creationId="{28001C69-5356-4629-966A-A3A8977F2841}"/>
          </ac:spMkLst>
        </pc:spChg>
        <pc:spChg chg="add del mod">
          <ac:chgData name="am i who" userId="4b6389a2c128101d" providerId="Windows Live" clId="Web-{099E428B-CD2B-4931-A1AA-56BFDCF46B57}" dt="2020-08-20T12:27:06.156" v="301"/>
          <ac:spMkLst>
            <pc:docMk/>
            <pc:sldMk cId="2721323538" sldId="352"/>
            <ac:spMk id="39" creationId="{B38D7C00-76ED-4BD2-B0E0-F0CCF3FBA281}"/>
          </ac:spMkLst>
        </pc:spChg>
        <pc:spChg chg="add mod">
          <ac:chgData name="am i who" userId="4b6389a2c128101d" providerId="Windows Live" clId="Web-{099E428B-CD2B-4931-A1AA-56BFDCF46B57}" dt="2020-08-20T12:27:18.047" v="315" actId="1076"/>
          <ac:spMkLst>
            <pc:docMk/>
            <pc:sldMk cId="2721323538" sldId="352"/>
            <ac:spMk id="51" creationId="{5F1D30F2-A90A-45E1-BE32-034C1851BFD3}"/>
          </ac:spMkLst>
        </pc:spChg>
        <pc:spChg chg="add del mod">
          <ac:chgData name="am i who" userId="4b6389a2c128101d" providerId="Windows Live" clId="Web-{099E428B-CD2B-4931-A1AA-56BFDCF46B57}" dt="2020-08-20T12:34:22.568" v="345"/>
          <ac:spMkLst>
            <pc:docMk/>
            <pc:sldMk cId="2721323538" sldId="352"/>
            <ac:spMk id="53" creationId="{323D21B3-01D5-4069-85DA-4149F5410BA8}"/>
          </ac:spMkLst>
        </pc:spChg>
        <pc:spChg chg="add del mod">
          <ac:chgData name="am i who" userId="4b6389a2c128101d" providerId="Windows Live" clId="Web-{099E428B-CD2B-4931-A1AA-56BFDCF46B57}" dt="2020-08-20T12:34:22.568" v="344"/>
          <ac:spMkLst>
            <pc:docMk/>
            <pc:sldMk cId="2721323538" sldId="352"/>
            <ac:spMk id="55" creationId="{6879C1DA-754E-453F-B2BF-703401BB58CA}"/>
          </ac:spMkLst>
        </pc:spChg>
        <pc:spChg chg="add mod">
          <ac:chgData name="am i who" userId="4b6389a2c128101d" providerId="Windows Live" clId="Web-{099E428B-CD2B-4931-A1AA-56BFDCF46B57}" dt="2020-08-20T12:34:14.177" v="342" actId="1076"/>
          <ac:spMkLst>
            <pc:docMk/>
            <pc:sldMk cId="2721323538" sldId="352"/>
            <ac:spMk id="58" creationId="{202EAA5C-6C2B-4B7E-9CC2-30E7B33743BE}"/>
          </ac:spMkLst>
        </pc:spChg>
        <pc:spChg chg="mod">
          <ac:chgData name="am i who" userId="4b6389a2c128101d" providerId="Windows Live" clId="Web-{099E428B-CD2B-4931-A1AA-56BFDCF46B57}" dt="2020-08-20T12:26:57.217" v="285" actId="20577"/>
          <ac:spMkLst>
            <pc:docMk/>
            <pc:sldMk cId="2721323538" sldId="352"/>
            <ac:spMk id="63" creationId="{41AF5030-9A0D-4F8C-88C5-E9E19FDF7957}"/>
          </ac:spMkLst>
        </pc:spChg>
      </pc:sldChg>
      <pc:sldChg chg="add replId">
        <pc:chgData name="am i who" userId="4b6389a2c128101d" providerId="Windows Live" clId="Web-{099E428B-CD2B-4931-A1AA-56BFDCF46B57}" dt="2020-08-20T12:34:18.943" v="343"/>
        <pc:sldMkLst>
          <pc:docMk/>
          <pc:sldMk cId="710879506" sldId="353"/>
        </pc:sldMkLst>
      </pc:sldChg>
      <pc:sldChg chg="modSp add replId">
        <pc:chgData name="am i who" userId="4b6389a2c128101d" providerId="Windows Live" clId="Web-{099E428B-CD2B-4931-A1AA-56BFDCF46B57}" dt="2020-08-20T12:34:53.258" v="351" actId="20577"/>
        <pc:sldMkLst>
          <pc:docMk/>
          <pc:sldMk cId="3221657560" sldId="354"/>
        </pc:sldMkLst>
        <pc:spChg chg="mod">
          <ac:chgData name="am i who" userId="4b6389a2c128101d" providerId="Windows Live" clId="Web-{099E428B-CD2B-4931-A1AA-56BFDCF46B57}" dt="2020-08-20T12:34:53.258" v="351" actId="20577"/>
          <ac:spMkLst>
            <pc:docMk/>
            <pc:sldMk cId="3221657560" sldId="354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099E428B-CD2B-4931-A1AA-56BFDCF46B57}" dt="2020-08-20T12:35:20.261" v="360" actId="1076"/>
        <pc:sldMkLst>
          <pc:docMk/>
          <pc:sldMk cId="3431953997" sldId="355"/>
        </pc:sldMkLst>
        <pc:spChg chg="mod">
          <ac:chgData name="am i who" userId="4b6389a2c128101d" providerId="Windows Live" clId="Web-{099E428B-CD2B-4931-A1AA-56BFDCF46B57}" dt="2020-08-20T12:35:20.261" v="360" actId="1076"/>
          <ac:spMkLst>
            <pc:docMk/>
            <pc:sldMk cId="3431953997" sldId="35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41:26.824" v="428"/>
        <pc:sldMkLst>
          <pc:docMk/>
          <pc:sldMk cId="2475888882" sldId="356"/>
        </pc:sldMkLst>
        <pc:spChg chg="mod">
          <ac:chgData name="am i who" userId="4b6389a2c128101d" providerId="Windows Live" clId="Web-{099E428B-CD2B-4931-A1AA-56BFDCF46B57}" dt="2020-08-20T12:38:56.873" v="399" actId="20577"/>
          <ac:spMkLst>
            <pc:docMk/>
            <pc:sldMk cId="2475888882" sldId="356"/>
            <ac:spMk id="2" creationId="{00000000-0000-0000-0000-000000000000}"/>
          </ac:spMkLst>
        </pc:spChg>
        <pc:picChg chg="add del mod">
          <ac:chgData name="am i who" userId="4b6389a2c128101d" providerId="Windows Live" clId="Web-{099E428B-CD2B-4931-A1AA-56BFDCF46B57}" dt="2020-08-20T12:38:34.606" v="392"/>
          <ac:picMkLst>
            <pc:docMk/>
            <pc:sldMk cId="2475888882" sldId="356"/>
            <ac:picMk id="3" creationId="{6C4EF12A-91A1-4891-BA28-29F9DFC02269}"/>
          </ac:picMkLst>
        </pc:picChg>
        <pc:picChg chg="del">
          <ac:chgData name="am i who" userId="4b6389a2c128101d" providerId="Windows Live" clId="Web-{099E428B-CD2B-4931-A1AA-56BFDCF46B57}" dt="2020-08-20T12:36:36.064" v="362"/>
          <ac:picMkLst>
            <pc:docMk/>
            <pc:sldMk cId="2475888882" sldId="356"/>
            <ac:picMk id="4" creationId="{74C51D89-A1FA-4FD3-AA87-B3E202EECCA9}"/>
          </ac:picMkLst>
        </pc:picChg>
        <pc:picChg chg="add mod">
          <ac:chgData name="am i who" userId="4b6389a2c128101d" providerId="Windows Live" clId="Web-{099E428B-CD2B-4931-A1AA-56BFDCF46B57}" dt="2020-08-20T12:38:45.950" v="396" actId="1076"/>
          <ac:picMkLst>
            <pc:docMk/>
            <pc:sldMk cId="2475888882" sldId="356"/>
            <ac:picMk id="6" creationId="{717C2183-34E0-4DAB-80E7-6B66AB316190}"/>
          </ac:picMkLst>
        </pc:picChg>
        <pc:picChg chg="add del mod">
          <ac:chgData name="am i who" userId="4b6389a2c128101d" providerId="Windows Live" clId="Web-{099E428B-CD2B-4931-A1AA-56BFDCF46B57}" dt="2020-08-20T12:41:26.824" v="428"/>
          <ac:picMkLst>
            <pc:docMk/>
            <pc:sldMk cId="2475888882" sldId="356"/>
            <ac:picMk id="7" creationId="{A843087A-6FE6-4B71-A5B6-3EE6FBE20A1C}"/>
          </ac:picMkLst>
        </pc:picChg>
      </pc:sldChg>
      <pc:sldChg chg="modSp add replId">
        <pc:chgData name="am i who" userId="4b6389a2c128101d" providerId="Windows Live" clId="Web-{099E428B-CD2B-4931-A1AA-56BFDCF46B57}" dt="2020-08-20T12:37:30.866" v="391" actId="1076"/>
        <pc:sldMkLst>
          <pc:docMk/>
          <pc:sldMk cId="101754587" sldId="357"/>
        </pc:sldMkLst>
        <pc:spChg chg="mod">
          <ac:chgData name="am i who" userId="4b6389a2c128101d" providerId="Windows Live" clId="Web-{099E428B-CD2B-4931-A1AA-56BFDCF46B57}" dt="2020-08-20T12:37:30.866" v="391" actId="1076"/>
          <ac:spMkLst>
            <pc:docMk/>
            <pc:sldMk cId="101754587" sldId="35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099E428B-CD2B-4931-A1AA-56BFDCF46B57}" dt="2020-08-20T12:44:52.748" v="445" actId="1076"/>
        <pc:sldMkLst>
          <pc:docMk/>
          <pc:sldMk cId="3806268415" sldId="358"/>
        </pc:sldMkLst>
        <pc:spChg chg="mod">
          <ac:chgData name="am i who" userId="4b6389a2c128101d" providerId="Windows Live" clId="Web-{099E428B-CD2B-4931-A1AA-56BFDCF46B57}" dt="2020-08-20T12:39:28.704" v="408" actId="20577"/>
          <ac:spMkLst>
            <pc:docMk/>
            <pc:sldMk cId="3806268415" sldId="358"/>
            <ac:spMk id="2" creationId="{00000000-0000-0000-0000-000000000000}"/>
          </ac:spMkLst>
        </pc:spChg>
        <pc:picChg chg="add del mod">
          <ac:chgData name="am i who" userId="4b6389a2c128101d" providerId="Windows Live" clId="Web-{099E428B-CD2B-4931-A1AA-56BFDCF46B57}" dt="2020-08-20T12:44:35.145" v="439"/>
          <ac:picMkLst>
            <pc:docMk/>
            <pc:sldMk cId="3806268415" sldId="358"/>
            <ac:picMk id="3" creationId="{62C7B01A-0196-4210-BA31-B83D5E3A616A}"/>
          </ac:picMkLst>
        </pc:picChg>
        <pc:picChg chg="add mod">
          <ac:chgData name="am i who" userId="4b6389a2c128101d" providerId="Windows Live" clId="Web-{099E428B-CD2B-4931-A1AA-56BFDCF46B57}" dt="2020-08-20T12:44:52.748" v="445" actId="1076"/>
          <ac:picMkLst>
            <pc:docMk/>
            <pc:sldMk cId="3806268415" sldId="358"/>
            <ac:picMk id="4" creationId="{FD1A9F4B-3929-43AA-95A8-DE39EF08478B}"/>
          </ac:picMkLst>
        </pc:picChg>
        <pc:picChg chg="del">
          <ac:chgData name="am i who" userId="4b6389a2c128101d" providerId="Windows Live" clId="Web-{099E428B-CD2B-4931-A1AA-56BFDCF46B57}" dt="2020-08-20T12:39:15.078" v="402"/>
          <ac:picMkLst>
            <pc:docMk/>
            <pc:sldMk cId="3806268415" sldId="358"/>
            <ac:picMk id="6" creationId="{717C2183-34E0-4DAB-80E7-6B66AB316190}"/>
          </ac:picMkLst>
        </pc:picChg>
      </pc:sldChg>
      <pc:sldChg chg="addSp delSp modSp add replId">
        <pc:chgData name="am i who" userId="4b6389a2c128101d" providerId="Windows Live" clId="Web-{099E428B-CD2B-4931-A1AA-56BFDCF46B57}" dt="2020-08-20T12:42:50.706" v="437" actId="1076"/>
        <pc:sldMkLst>
          <pc:docMk/>
          <pc:sldMk cId="2863523315" sldId="359"/>
        </pc:sldMkLst>
        <pc:picChg chg="add mod">
          <ac:chgData name="am i who" userId="4b6389a2c128101d" providerId="Windows Live" clId="Web-{099E428B-CD2B-4931-A1AA-56BFDCF46B57}" dt="2020-08-20T12:41:28.761" v="431" actId="14100"/>
          <ac:picMkLst>
            <pc:docMk/>
            <pc:sldMk cId="2863523315" sldId="359"/>
            <ac:picMk id="3" creationId="{0D16A242-1A99-4D39-9339-3FD8C83F9E30}"/>
          </ac:picMkLst>
        </pc:picChg>
        <pc:picChg chg="add mod">
          <ac:chgData name="am i who" userId="4b6389a2c128101d" providerId="Windows Live" clId="Web-{099E428B-CD2B-4931-A1AA-56BFDCF46B57}" dt="2020-08-20T12:42:50.706" v="437" actId="1076"/>
          <ac:picMkLst>
            <pc:docMk/>
            <pc:sldMk cId="2863523315" sldId="359"/>
            <ac:picMk id="4" creationId="{8C54FF18-2367-4F47-8E29-405AB3F8EC44}"/>
          </ac:picMkLst>
        </pc:picChg>
        <pc:picChg chg="del">
          <ac:chgData name="am i who" userId="4b6389a2c128101d" providerId="Windows Live" clId="Web-{099E428B-CD2B-4931-A1AA-56BFDCF46B57}" dt="2020-08-20T12:41:09.603" v="422"/>
          <ac:picMkLst>
            <pc:docMk/>
            <pc:sldMk cId="2863523315" sldId="359"/>
            <ac:picMk id="6" creationId="{717C2183-34E0-4DAB-80E7-6B66AB316190}"/>
          </ac:picMkLst>
        </pc:picChg>
        <pc:picChg chg="del mod">
          <ac:chgData name="am i who" userId="4b6389a2c128101d" providerId="Windows Live" clId="Web-{099E428B-CD2B-4931-A1AA-56BFDCF46B57}" dt="2020-08-20T12:42:43.346" v="433"/>
          <ac:picMkLst>
            <pc:docMk/>
            <pc:sldMk cId="2863523315" sldId="359"/>
            <ac:picMk id="7" creationId="{A843087A-6FE6-4B71-A5B6-3EE6FBE20A1C}"/>
          </ac:picMkLst>
        </pc:picChg>
      </pc:sldChg>
      <pc:sldChg chg="add del replId">
        <pc:chgData name="am i who" userId="4b6389a2c128101d" providerId="Windows Live" clId="Web-{099E428B-CD2B-4931-A1AA-56BFDCF46B57}" dt="2020-08-20T12:39:50.456" v="414"/>
        <pc:sldMkLst>
          <pc:docMk/>
          <pc:sldMk cId="2994217031" sldId="359"/>
        </pc:sldMkLst>
      </pc:sldChg>
      <pc:sldChg chg="add replId">
        <pc:chgData name="am i who" userId="4b6389a2c128101d" providerId="Windows Live" clId="Web-{099E428B-CD2B-4931-A1AA-56BFDCF46B57}" dt="2020-08-20T12:44:32.105" v="438"/>
        <pc:sldMkLst>
          <pc:docMk/>
          <pc:sldMk cId="3069987063" sldId="360"/>
        </pc:sldMkLst>
      </pc:sldChg>
      <pc:sldChg chg="addSp delSp modSp add replId">
        <pc:chgData name="am i who" userId="4b6389a2c128101d" providerId="Windows Live" clId="Web-{099E428B-CD2B-4931-A1AA-56BFDCF46B57}" dt="2020-08-20T12:46:34.803" v="462" actId="1076"/>
        <pc:sldMkLst>
          <pc:docMk/>
          <pc:sldMk cId="2227459722" sldId="361"/>
        </pc:sldMkLst>
        <pc:spChg chg="add mod">
          <ac:chgData name="am i who" userId="4b6389a2c128101d" providerId="Windows Live" clId="Web-{099E428B-CD2B-4931-A1AA-56BFDCF46B57}" dt="2020-08-20T12:46:34.803" v="462" actId="1076"/>
          <ac:spMkLst>
            <pc:docMk/>
            <pc:sldMk cId="2227459722" sldId="361"/>
            <ac:spMk id="6" creationId="{637784CC-8E31-4F60-B996-2A6201DD5B47}"/>
          </ac:spMkLst>
        </pc:spChg>
        <pc:picChg chg="del">
          <ac:chgData name="am i who" userId="4b6389a2c128101d" providerId="Windows Live" clId="Web-{099E428B-CD2B-4931-A1AA-56BFDCF46B57}" dt="2020-08-20T12:45:44.596" v="447"/>
          <ac:picMkLst>
            <pc:docMk/>
            <pc:sldMk cId="2227459722" sldId="361"/>
            <ac:picMk id="3" creationId="{62C7B01A-0196-4210-BA31-B83D5E3A616A}"/>
          </ac:picMkLst>
        </pc:picChg>
        <pc:picChg chg="add mod">
          <ac:chgData name="am i who" userId="4b6389a2c128101d" providerId="Windows Live" clId="Web-{099E428B-CD2B-4931-A1AA-56BFDCF46B57}" dt="2020-08-20T12:46:22.865" v="454" actId="1076"/>
          <ac:picMkLst>
            <pc:docMk/>
            <pc:sldMk cId="2227459722" sldId="361"/>
            <ac:picMk id="4" creationId="{CA999676-0125-4368-B7B0-356B8F5989DD}"/>
          </ac:picMkLst>
        </pc:picChg>
      </pc:sldChg>
      <pc:sldMasterChg chg="add addSldLayout">
        <pc:chgData name="am i who" userId="4b6389a2c128101d" providerId="Windows Live" clId="Web-{099E428B-CD2B-4931-A1AA-56BFDCF46B57}" dt="2020-08-20T12:25:07.677" v="265"/>
        <pc:sldMasterMkLst>
          <pc:docMk/>
          <pc:sldMasterMk cId="0" sldId="2147483648"/>
        </pc:sldMasterMkLst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am i who" userId="4b6389a2c128101d" providerId="Windows Live" clId="Web-{099E428B-CD2B-4931-A1AA-56BFDCF46B57}" dt="2020-08-20T12:25:07.677" v="265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m i who" userId="4b6389a2c128101d" providerId="Windows Live" clId="Web-{58C8BCCA-3FC6-45BD-4848-1EC186E92DC2}"/>
    <pc:docChg chg="sldOrd">
      <pc:chgData name="am i who" userId="4b6389a2c128101d" providerId="Windows Live" clId="Web-{58C8BCCA-3FC6-45BD-4848-1EC186E92DC2}" dt="2020-08-27T23:34:12.918" v="8"/>
      <pc:docMkLst>
        <pc:docMk/>
      </pc:docMkLst>
      <pc:sldChg chg="ord">
        <pc:chgData name="am i who" userId="4b6389a2c128101d" providerId="Windows Live" clId="Web-{58C8BCCA-3FC6-45BD-4848-1EC186E92DC2}" dt="2020-08-27T23:34:12.918" v="8"/>
        <pc:sldMkLst>
          <pc:docMk/>
          <pc:sldMk cId="2960587423" sldId="344"/>
        </pc:sldMkLst>
      </pc:sldChg>
      <pc:sldChg chg="ord">
        <pc:chgData name="am i who" userId="4b6389a2c128101d" providerId="Windows Live" clId="Web-{58C8BCCA-3FC6-45BD-4848-1EC186E92DC2}" dt="2020-08-27T23:34:03.605" v="6"/>
        <pc:sldMkLst>
          <pc:docMk/>
          <pc:sldMk cId="3183123768" sldId="393"/>
        </pc:sldMkLst>
      </pc:sldChg>
      <pc:sldChg chg="ord">
        <pc:chgData name="am i who" userId="4b6389a2c128101d" providerId="Windows Live" clId="Web-{58C8BCCA-3FC6-45BD-4848-1EC186E92DC2}" dt="2020-08-27T23:33:43.934" v="3"/>
        <pc:sldMkLst>
          <pc:docMk/>
          <pc:sldMk cId="715302017" sldId="394"/>
        </pc:sldMkLst>
      </pc:sldChg>
      <pc:sldChg chg="ord">
        <pc:chgData name="am i who" userId="4b6389a2c128101d" providerId="Windows Live" clId="Web-{58C8BCCA-3FC6-45BD-4848-1EC186E92DC2}" dt="2020-08-27T23:33:43.652" v="2"/>
        <pc:sldMkLst>
          <pc:docMk/>
          <pc:sldMk cId="1629161033" sldId="395"/>
        </pc:sldMkLst>
      </pc:sldChg>
      <pc:sldChg chg="ord">
        <pc:chgData name="am i who" userId="4b6389a2c128101d" providerId="Windows Live" clId="Web-{58C8BCCA-3FC6-45BD-4848-1EC186E92DC2}" dt="2020-08-27T23:33:43.934" v="4"/>
        <pc:sldMkLst>
          <pc:docMk/>
          <pc:sldMk cId="3826242302" sldId="396"/>
        </pc:sldMkLst>
      </pc:sldChg>
    </pc:docChg>
  </pc:docChgLst>
  <pc:docChgLst>
    <pc:chgData name="am i who" userId="4b6389a2c128101d" providerId="Windows Live" clId="Web-{A9FBA3D1-A335-40CF-1B7D-F0673E0C1492}"/>
    <pc:docChg chg="addSld modSld">
      <pc:chgData name="am i who" userId="4b6389a2c128101d" providerId="Windows Live" clId="Web-{A9FBA3D1-A335-40CF-1B7D-F0673E0C1492}" dt="2020-09-06T13:01:23.265" v="9"/>
      <pc:docMkLst>
        <pc:docMk/>
      </pc:docMkLst>
      <pc:sldChg chg="modSp">
        <pc:chgData name="am i who" userId="4b6389a2c128101d" providerId="Windows Live" clId="Web-{A9FBA3D1-A335-40CF-1B7D-F0673E0C1492}" dt="2020-09-06T13:01:15.750" v="8" actId="1076"/>
        <pc:sldMkLst>
          <pc:docMk/>
          <pc:sldMk cId="13875105" sldId="433"/>
        </pc:sldMkLst>
        <pc:spChg chg="mod">
          <ac:chgData name="am i who" userId="4b6389a2c128101d" providerId="Windows Live" clId="Web-{A9FBA3D1-A335-40CF-1B7D-F0673E0C1492}" dt="2020-09-06T13:01:15.750" v="8" actId="1076"/>
          <ac:spMkLst>
            <pc:docMk/>
            <pc:sldMk cId="13875105" sldId="433"/>
            <ac:spMk id="6" creationId="{D966A813-E740-4871-8845-7893B6D28E27}"/>
          </ac:spMkLst>
        </pc:spChg>
      </pc:sldChg>
      <pc:sldChg chg="add replId">
        <pc:chgData name="am i who" userId="4b6389a2c128101d" providerId="Windows Live" clId="Web-{A9FBA3D1-A335-40CF-1B7D-F0673E0C1492}" dt="2020-09-06T13:01:23.265" v="9"/>
        <pc:sldMkLst>
          <pc:docMk/>
          <pc:sldMk cId="2542936441" sldId="434"/>
        </pc:sldMkLst>
      </pc:sldChg>
    </pc:docChg>
  </pc:docChgLst>
  <pc:docChgLst>
    <pc:chgData name="am i who" userId="4b6389a2c128101d" providerId="Windows Live" clId="Web-{FAFBCF60-DBDC-4D61-FFA6-A4CAE41F6C6C}"/>
    <pc:docChg chg="addSld modSld">
      <pc:chgData name="am i who" userId="4b6389a2c128101d" providerId="Windows Live" clId="Web-{FAFBCF60-DBDC-4D61-FFA6-A4CAE41F6C6C}" dt="2020-09-10T23:31:02.955" v="12" actId="1076"/>
      <pc:docMkLst>
        <pc:docMk/>
      </pc:docMkLst>
      <pc:sldChg chg="modSp">
        <pc:chgData name="am i who" userId="4b6389a2c128101d" providerId="Windows Live" clId="Web-{FAFBCF60-DBDC-4D61-FFA6-A4CAE41F6C6C}" dt="2020-09-10T23:23:28.406" v="0" actId="20577"/>
        <pc:sldMkLst>
          <pc:docMk/>
          <pc:sldMk cId="2999572607" sldId="280"/>
        </pc:sldMkLst>
        <pc:spChg chg="mod">
          <ac:chgData name="am i who" userId="4b6389a2c128101d" providerId="Windows Live" clId="Web-{FAFBCF60-DBDC-4D61-FFA6-A4CAE41F6C6C}" dt="2020-09-10T23:23:28.406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addSp delSp modSp">
        <pc:chgData name="am i who" userId="4b6389a2c128101d" providerId="Windows Live" clId="Web-{FAFBCF60-DBDC-4D61-FFA6-A4CAE41F6C6C}" dt="2020-09-10T23:31:02.955" v="12" actId="1076"/>
        <pc:sldMkLst>
          <pc:docMk/>
          <pc:sldMk cId="2542936441" sldId="434"/>
        </pc:sldMkLst>
        <pc:spChg chg="add mod">
          <ac:chgData name="am i who" userId="4b6389a2c128101d" providerId="Windows Live" clId="Web-{FAFBCF60-DBDC-4D61-FFA6-A4CAE41F6C6C}" dt="2020-09-10T23:30:52.142" v="8" actId="1076"/>
          <ac:spMkLst>
            <pc:docMk/>
            <pc:sldMk cId="2542936441" sldId="434"/>
            <ac:spMk id="2" creationId="{6E6C20D3-4D09-4E38-93F3-487ADA4F7021}"/>
          </ac:spMkLst>
        </pc:spChg>
        <pc:spChg chg="del">
          <ac:chgData name="am i who" userId="4b6389a2c128101d" providerId="Windows Live" clId="Web-{FAFBCF60-DBDC-4D61-FFA6-A4CAE41F6C6C}" dt="2020-09-10T23:30:22.283" v="3"/>
          <ac:spMkLst>
            <pc:docMk/>
            <pc:sldMk cId="2542936441" sldId="434"/>
            <ac:spMk id="6" creationId="{D966A813-E740-4871-8845-7893B6D28E27}"/>
          </ac:spMkLst>
        </pc:spChg>
        <pc:picChg chg="add mod">
          <ac:chgData name="am i who" userId="4b6389a2c128101d" providerId="Windows Live" clId="Web-{FAFBCF60-DBDC-4D61-FFA6-A4CAE41F6C6C}" dt="2020-09-10T23:31:02.955" v="12" actId="1076"/>
          <ac:picMkLst>
            <pc:docMk/>
            <pc:sldMk cId="2542936441" sldId="434"/>
            <ac:picMk id="3" creationId="{3A04E26A-B479-4E6F-B59E-4095E89FFB00}"/>
          </ac:picMkLst>
        </pc:picChg>
      </pc:sldChg>
      <pc:sldChg chg="add replId">
        <pc:chgData name="am i who" userId="4b6389a2c128101d" providerId="Windows Live" clId="Web-{FAFBCF60-DBDC-4D61-FFA6-A4CAE41F6C6C}" dt="2020-09-10T23:30:18.283" v="2"/>
        <pc:sldMkLst>
          <pc:docMk/>
          <pc:sldMk cId="2387133060" sldId="435"/>
        </pc:sldMkLst>
      </pc:sldChg>
    </pc:docChg>
  </pc:docChgLst>
  <pc:docChgLst>
    <pc:chgData name="am i who" userId="4b6389a2c128101d" providerId="Windows Live" clId="Web-{613699B3-37C2-4AD9-E569-0BF1F456A4CC}"/>
    <pc:docChg chg="addSld delSld modSld sldOrd">
      <pc:chgData name="am i who" userId="4b6389a2c128101d" providerId="Windows Live" clId="Web-{613699B3-37C2-4AD9-E569-0BF1F456A4CC}" dt="2020-09-15T06:11:28.431" v="205" actId="1076"/>
      <pc:docMkLst>
        <pc:docMk/>
      </pc:docMkLst>
      <pc:sldChg chg="modSp">
        <pc:chgData name="am i who" userId="4b6389a2c128101d" providerId="Windows Live" clId="Web-{613699B3-37C2-4AD9-E569-0BF1F456A4CC}" dt="2020-09-15T05:51:19.535" v="136" actId="20577"/>
        <pc:sldMkLst>
          <pc:docMk/>
          <pc:sldMk cId="2999572607" sldId="280"/>
        </pc:sldMkLst>
        <pc:spChg chg="mod">
          <ac:chgData name="am i who" userId="4b6389a2c128101d" providerId="Windows Live" clId="Web-{613699B3-37C2-4AD9-E569-0BF1F456A4CC}" dt="2020-09-15T05:51:19.535" v="136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613699B3-37C2-4AD9-E569-0BF1F456A4CC}" dt="2020-09-15T06:03:22.126" v="187" actId="20577"/>
        <pc:sldMkLst>
          <pc:docMk/>
          <pc:sldMk cId="2486507334" sldId="308"/>
        </pc:sldMkLst>
        <pc:spChg chg="mod">
          <ac:chgData name="am i who" userId="4b6389a2c128101d" providerId="Windows Live" clId="Web-{613699B3-37C2-4AD9-E569-0BF1F456A4CC}" dt="2020-09-15T06:03:22.126" v="187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modSp ord">
        <pc:chgData name="am i who" userId="4b6389a2c128101d" providerId="Windows Live" clId="Web-{613699B3-37C2-4AD9-E569-0BF1F456A4CC}" dt="2020-09-15T06:11:28.103" v="201"/>
        <pc:sldMkLst>
          <pc:docMk/>
          <pc:sldMk cId="708119691" sldId="387"/>
        </pc:sldMkLst>
        <pc:spChg chg="mod">
          <ac:chgData name="am i who" userId="4b6389a2c128101d" providerId="Windows Live" clId="Web-{613699B3-37C2-4AD9-E569-0BF1F456A4CC}" dt="2020-09-15T05:49:48.174" v="134" actId="1076"/>
          <ac:spMkLst>
            <pc:docMk/>
            <pc:sldMk cId="708119691" sldId="387"/>
            <ac:spMk id="6" creationId="{D966A813-E740-4871-8845-7893B6D28E27}"/>
          </ac:spMkLst>
        </pc:spChg>
      </pc:sldChg>
      <pc:sldChg chg="add">
        <pc:chgData name="am i who" userId="4b6389a2c128101d" providerId="Windows Live" clId="Web-{613699B3-37C2-4AD9-E569-0BF1F456A4CC}" dt="2020-09-15T05:53:08.865" v="139"/>
        <pc:sldMkLst>
          <pc:docMk/>
          <pc:sldMk cId="1768742536" sldId="388"/>
        </pc:sldMkLst>
      </pc:sldChg>
      <pc:sldChg chg="del">
        <pc:chgData name="am i who" userId="4b6389a2c128101d" providerId="Windows Live" clId="Web-{613699B3-37C2-4AD9-E569-0BF1F456A4CC}" dt="2020-09-15T05:40:53.430" v="43"/>
        <pc:sldMkLst>
          <pc:docMk/>
          <pc:sldMk cId="1711123806" sldId="389"/>
        </pc:sldMkLst>
      </pc:sldChg>
      <pc:sldChg chg="add">
        <pc:chgData name="am i who" userId="4b6389a2c128101d" providerId="Windows Live" clId="Web-{613699B3-37C2-4AD9-E569-0BF1F456A4CC}" dt="2020-09-15T05:53:09.006" v="140"/>
        <pc:sldMkLst>
          <pc:docMk/>
          <pc:sldMk cId="2664844094" sldId="389"/>
        </pc:sldMkLst>
      </pc:sldChg>
      <pc:sldChg chg="add">
        <pc:chgData name="am i who" userId="4b6389a2c128101d" providerId="Windows Live" clId="Web-{613699B3-37C2-4AD9-E569-0BF1F456A4CC}" dt="2020-09-15T05:53:09.131" v="141"/>
        <pc:sldMkLst>
          <pc:docMk/>
          <pc:sldMk cId="1604996318" sldId="390"/>
        </pc:sldMkLst>
      </pc:sldChg>
      <pc:sldChg chg="del">
        <pc:chgData name="am i who" userId="4b6389a2c128101d" providerId="Windows Live" clId="Web-{613699B3-37C2-4AD9-E569-0BF1F456A4CC}" dt="2020-09-15T05:50:24.987" v="135"/>
        <pc:sldMkLst>
          <pc:docMk/>
          <pc:sldMk cId="2544890321" sldId="390"/>
        </pc:sldMkLst>
      </pc:sldChg>
      <pc:sldChg chg="del">
        <pc:chgData name="am i who" userId="4b6389a2c128101d" providerId="Windows Live" clId="Web-{613699B3-37C2-4AD9-E569-0BF1F456A4CC}" dt="2020-09-15T05:40:53.430" v="44"/>
        <pc:sldMkLst>
          <pc:docMk/>
          <pc:sldMk cId="2599047494" sldId="391"/>
        </pc:sldMkLst>
      </pc:sldChg>
      <pc:sldChg chg="add">
        <pc:chgData name="am i who" userId="4b6389a2c128101d" providerId="Windows Live" clId="Web-{613699B3-37C2-4AD9-E569-0BF1F456A4CC}" dt="2020-09-15T05:53:09.412" v="142"/>
        <pc:sldMkLst>
          <pc:docMk/>
          <pc:sldMk cId="2610684770" sldId="391"/>
        </pc:sldMkLst>
      </pc:sldChg>
      <pc:sldChg chg="add del">
        <pc:chgData name="am i who" userId="4b6389a2c128101d" providerId="Windows Live" clId="Web-{613699B3-37C2-4AD9-E569-0BF1F456A4CC}" dt="2020-09-15T05:54:24.882" v="149"/>
        <pc:sldMkLst>
          <pc:docMk/>
          <pc:sldMk cId="2125578704" sldId="392"/>
        </pc:sldMkLst>
      </pc:sldChg>
      <pc:sldChg chg="del">
        <pc:chgData name="am i who" userId="4b6389a2c128101d" providerId="Windows Live" clId="Web-{613699B3-37C2-4AD9-E569-0BF1F456A4CC}" dt="2020-09-15T05:40:53.430" v="42"/>
        <pc:sldMkLst>
          <pc:docMk/>
          <pc:sldMk cId="4027388435" sldId="392"/>
        </pc:sldMkLst>
      </pc:sldChg>
      <pc:sldChg chg="add del">
        <pc:chgData name="am i who" userId="4b6389a2c128101d" providerId="Windows Live" clId="Web-{613699B3-37C2-4AD9-E569-0BF1F456A4CC}" dt="2020-09-15T05:54:24.882" v="150"/>
        <pc:sldMkLst>
          <pc:docMk/>
          <pc:sldMk cId="1860203838" sldId="393"/>
        </pc:sldMkLst>
      </pc:sldChg>
      <pc:sldChg chg="del">
        <pc:chgData name="am i who" userId="4b6389a2c128101d" providerId="Windows Live" clId="Web-{613699B3-37C2-4AD9-E569-0BF1F456A4CC}" dt="2020-09-15T05:40:53.430" v="41"/>
        <pc:sldMkLst>
          <pc:docMk/>
          <pc:sldMk cId="2625516399" sldId="393"/>
        </pc:sldMkLst>
      </pc:sldChg>
      <pc:sldChg chg="del">
        <pc:chgData name="am i who" userId="4b6389a2c128101d" providerId="Windows Live" clId="Web-{613699B3-37C2-4AD9-E569-0BF1F456A4CC}" dt="2020-09-15T05:40:53.414" v="40"/>
        <pc:sldMkLst>
          <pc:docMk/>
          <pc:sldMk cId="2611662723" sldId="394"/>
        </pc:sldMkLst>
      </pc:sldChg>
      <pc:sldChg chg="add del">
        <pc:chgData name="am i who" userId="4b6389a2c128101d" providerId="Windows Live" clId="Web-{613699B3-37C2-4AD9-E569-0BF1F456A4CC}" dt="2020-09-15T05:54:24.882" v="151"/>
        <pc:sldMkLst>
          <pc:docMk/>
          <pc:sldMk cId="4289023028" sldId="394"/>
        </pc:sldMkLst>
      </pc:sldChg>
      <pc:sldChg chg="del">
        <pc:chgData name="am i who" userId="4b6389a2c128101d" providerId="Windows Live" clId="Web-{613699B3-37C2-4AD9-E569-0BF1F456A4CC}" dt="2020-09-15T05:40:53.414" v="39"/>
        <pc:sldMkLst>
          <pc:docMk/>
          <pc:sldMk cId="1232458653" sldId="395"/>
        </pc:sldMkLst>
      </pc:sldChg>
      <pc:sldChg chg="addSp delSp modSp add">
        <pc:chgData name="am i who" userId="4b6389a2c128101d" providerId="Windows Live" clId="Web-{613699B3-37C2-4AD9-E569-0BF1F456A4CC}" dt="2020-09-15T06:11:27.931" v="200" actId="20577"/>
        <pc:sldMkLst>
          <pc:docMk/>
          <pc:sldMk cId="2900719143" sldId="395"/>
        </pc:sldMkLst>
        <pc:spChg chg="mod">
          <ac:chgData name="am i who" userId="4b6389a2c128101d" providerId="Windows Live" clId="Web-{613699B3-37C2-4AD9-E569-0BF1F456A4CC}" dt="2020-09-15T06:11:27.931" v="200" actId="20577"/>
          <ac:spMkLst>
            <pc:docMk/>
            <pc:sldMk cId="2900719143" sldId="395"/>
            <ac:spMk id="2" creationId="{00000000-0000-0000-0000-000000000000}"/>
          </ac:spMkLst>
        </pc:spChg>
        <pc:picChg chg="del">
          <ac:chgData name="am i who" userId="4b6389a2c128101d" providerId="Windows Live" clId="Web-{613699B3-37C2-4AD9-E569-0BF1F456A4CC}" dt="2020-09-15T06:06:56.880" v="192"/>
          <ac:picMkLst>
            <pc:docMk/>
            <pc:sldMk cId="2900719143" sldId="395"/>
            <ac:picMk id="3" creationId="{193E9EAE-5DF7-4A75-B757-A8D8E2EBBEBB}"/>
          </ac:picMkLst>
        </pc:picChg>
        <pc:picChg chg="add mod">
          <ac:chgData name="am i who" userId="4b6389a2c128101d" providerId="Windows Live" clId="Web-{613699B3-37C2-4AD9-E569-0BF1F456A4CC}" dt="2020-09-15T06:11:27.384" v="196" actId="1076"/>
          <ac:picMkLst>
            <pc:docMk/>
            <pc:sldMk cId="2900719143" sldId="395"/>
            <ac:picMk id="4" creationId="{3D6DF62F-5263-4A43-B8AE-4A6A53478FC3}"/>
          </ac:picMkLst>
        </pc:picChg>
      </pc:sldChg>
      <pc:sldChg chg="del">
        <pc:chgData name="am i who" userId="4b6389a2c128101d" providerId="Windows Live" clId="Web-{613699B3-37C2-4AD9-E569-0BF1F456A4CC}" dt="2020-09-15T05:40:53.414" v="38"/>
        <pc:sldMkLst>
          <pc:docMk/>
          <pc:sldMk cId="528135573" sldId="396"/>
        </pc:sldMkLst>
      </pc:sldChg>
      <pc:sldChg chg="modSp add replId">
        <pc:chgData name="am i who" userId="4b6389a2c128101d" providerId="Windows Live" clId="Web-{613699B3-37C2-4AD9-E569-0BF1F456A4CC}" dt="2020-09-15T06:11:27.431" v="197" actId="20577"/>
        <pc:sldMkLst>
          <pc:docMk/>
          <pc:sldMk cId="3070888112" sldId="396"/>
        </pc:sldMkLst>
        <pc:spChg chg="mod">
          <ac:chgData name="am i who" userId="4b6389a2c128101d" providerId="Windows Live" clId="Web-{613699B3-37C2-4AD9-E569-0BF1F456A4CC}" dt="2020-09-15T06:11:27.431" v="197" actId="20577"/>
          <ac:spMkLst>
            <pc:docMk/>
            <pc:sldMk cId="3070888112" sldId="396"/>
            <ac:spMk id="2" creationId="{00000000-0000-0000-0000-000000000000}"/>
          </ac:spMkLst>
        </pc:spChg>
      </pc:sldChg>
      <pc:sldChg chg="add del">
        <pc:chgData name="am i who" userId="4b6389a2c128101d" providerId="Windows Live" clId="Web-{613699B3-37C2-4AD9-E569-0BF1F456A4CC}" dt="2020-09-15T05:54:24.882" v="148"/>
        <pc:sldMkLst>
          <pc:docMk/>
          <pc:sldMk cId="3307597010" sldId="396"/>
        </pc:sldMkLst>
      </pc:sldChg>
      <pc:sldChg chg="modSp add replId">
        <pc:chgData name="am i who" userId="4b6389a2c128101d" providerId="Windows Live" clId="Web-{613699B3-37C2-4AD9-E569-0BF1F456A4CC}" dt="2020-09-15T06:11:28.431" v="205" actId="1076"/>
        <pc:sldMkLst>
          <pc:docMk/>
          <pc:sldMk cId="2020325298" sldId="397"/>
        </pc:sldMkLst>
        <pc:spChg chg="mod">
          <ac:chgData name="am i who" userId="4b6389a2c128101d" providerId="Windows Live" clId="Web-{613699B3-37C2-4AD9-E569-0BF1F456A4CC}" dt="2020-09-15T06:11:28.431" v="205" actId="1076"/>
          <ac:spMkLst>
            <pc:docMk/>
            <pc:sldMk cId="2020325298" sldId="397"/>
            <ac:spMk id="6" creationId="{D966A813-E740-4871-8845-7893B6D28E27}"/>
          </ac:spMkLst>
        </pc:spChg>
      </pc:sldChg>
      <pc:sldChg chg="del">
        <pc:chgData name="am i who" userId="4b6389a2c128101d" providerId="Windows Live" clId="Web-{613699B3-37C2-4AD9-E569-0BF1F456A4CC}" dt="2020-09-15T05:40:53.414" v="33"/>
        <pc:sldMkLst>
          <pc:docMk/>
          <pc:sldMk cId="3396607919" sldId="397"/>
        </pc:sldMkLst>
      </pc:sldChg>
      <pc:sldChg chg="del">
        <pc:chgData name="am i who" userId="4b6389a2c128101d" providerId="Windows Live" clId="Web-{613699B3-37C2-4AD9-E569-0BF1F456A4CC}" dt="2020-09-15T05:40:53.414" v="35"/>
        <pc:sldMkLst>
          <pc:docMk/>
          <pc:sldMk cId="2415475885" sldId="398"/>
        </pc:sldMkLst>
      </pc:sldChg>
      <pc:sldChg chg="del">
        <pc:chgData name="am i who" userId="4b6389a2c128101d" providerId="Windows Live" clId="Web-{613699B3-37C2-4AD9-E569-0BF1F456A4CC}" dt="2020-09-15T05:40:53.414" v="34"/>
        <pc:sldMkLst>
          <pc:docMk/>
          <pc:sldMk cId="1520262244" sldId="399"/>
        </pc:sldMkLst>
      </pc:sldChg>
      <pc:sldChg chg="del">
        <pc:chgData name="am i who" userId="4b6389a2c128101d" providerId="Windows Live" clId="Web-{613699B3-37C2-4AD9-E569-0BF1F456A4CC}" dt="2020-09-15T05:40:53.399" v="32"/>
        <pc:sldMkLst>
          <pc:docMk/>
          <pc:sldMk cId="825658573" sldId="400"/>
        </pc:sldMkLst>
      </pc:sldChg>
      <pc:sldChg chg="del">
        <pc:chgData name="am i who" userId="4b6389a2c128101d" providerId="Windows Live" clId="Web-{613699B3-37C2-4AD9-E569-0BF1F456A4CC}" dt="2020-09-15T05:40:53.399" v="31"/>
        <pc:sldMkLst>
          <pc:docMk/>
          <pc:sldMk cId="3515739161" sldId="401"/>
        </pc:sldMkLst>
      </pc:sldChg>
      <pc:sldChg chg="del">
        <pc:chgData name="am i who" userId="4b6389a2c128101d" providerId="Windows Live" clId="Web-{613699B3-37C2-4AD9-E569-0BF1F456A4CC}" dt="2020-09-15T05:40:53.399" v="30"/>
        <pc:sldMkLst>
          <pc:docMk/>
          <pc:sldMk cId="2929180317" sldId="402"/>
        </pc:sldMkLst>
      </pc:sldChg>
      <pc:sldChg chg="del">
        <pc:chgData name="am i who" userId="4b6389a2c128101d" providerId="Windows Live" clId="Web-{613699B3-37C2-4AD9-E569-0BF1F456A4CC}" dt="2020-09-15T05:40:53.399" v="29"/>
        <pc:sldMkLst>
          <pc:docMk/>
          <pc:sldMk cId="3509224697" sldId="403"/>
        </pc:sldMkLst>
      </pc:sldChg>
      <pc:sldChg chg="del">
        <pc:chgData name="am i who" userId="4b6389a2c128101d" providerId="Windows Live" clId="Web-{613699B3-37C2-4AD9-E569-0BF1F456A4CC}" dt="2020-09-15T05:40:53.399" v="28"/>
        <pc:sldMkLst>
          <pc:docMk/>
          <pc:sldMk cId="1293066327" sldId="404"/>
        </pc:sldMkLst>
      </pc:sldChg>
      <pc:sldChg chg="del">
        <pc:chgData name="am i who" userId="4b6389a2c128101d" providerId="Windows Live" clId="Web-{613699B3-37C2-4AD9-E569-0BF1F456A4CC}" dt="2020-09-15T05:40:53.399" v="27"/>
        <pc:sldMkLst>
          <pc:docMk/>
          <pc:sldMk cId="957347979" sldId="405"/>
        </pc:sldMkLst>
      </pc:sldChg>
      <pc:sldChg chg="del">
        <pc:chgData name="am i who" userId="4b6389a2c128101d" providerId="Windows Live" clId="Web-{613699B3-37C2-4AD9-E569-0BF1F456A4CC}" dt="2020-09-15T05:40:53.399" v="26"/>
        <pc:sldMkLst>
          <pc:docMk/>
          <pc:sldMk cId="4035436175" sldId="406"/>
        </pc:sldMkLst>
      </pc:sldChg>
      <pc:sldChg chg="del">
        <pc:chgData name="am i who" userId="4b6389a2c128101d" providerId="Windows Live" clId="Web-{613699B3-37C2-4AD9-E569-0BF1F456A4CC}" dt="2020-09-15T05:40:53.399" v="25"/>
        <pc:sldMkLst>
          <pc:docMk/>
          <pc:sldMk cId="4112876790" sldId="407"/>
        </pc:sldMkLst>
      </pc:sldChg>
      <pc:sldChg chg="del">
        <pc:chgData name="am i who" userId="4b6389a2c128101d" providerId="Windows Live" clId="Web-{613699B3-37C2-4AD9-E569-0BF1F456A4CC}" dt="2020-09-15T05:40:53.383" v="24"/>
        <pc:sldMkLst>
          <pc:docMk/>
          <pc:sldMk cId="1558236421" sldId="408"/>
        </pc:sldMkLst>
      </pc:sldChg>
      <pc:sldChg chg="del">
        <pc:chgData name="am i who" userId="4b6389a2c128101d" providerId="Windows Live" clId="Web-{613699B3-37C2-4AD9-E569-0BF1F456A4CC}" dt="2020-09-15T05:40:53.383" v="23"/>
        <pc:sldMkLst>
          <pc:docMk/>
          <pc:sldMk cId="952464584" sldId="409"/>
        </pc:sldMkLst>
      </pc:sldChg>
      <pc:sldChg chg="del">
        <pc:chgData name="am i who" userId="4b6389a2c128101d" providerId="Windows Live" clId="Web-{613699B3-37C2-4AD9-E569-0BF1F456A4CC}" dt="2020-09-15T05:40:53.383" v="22"/>
        <pc:sldMkLst>
          <pc:docMk/>
          <pc:sldMk cId="1329008983" sldId="410"/>
        </pc:sldMkLst>
      </pc:sldChg>
      <pc:sldChg chg="del">
        <pc:chgData name="am i who" userId="4b6389a2c128101d" providerId="Windows Live" clId="Web-{613699B3-37C2-4AD9-E569-0BF1F456A4CC}" dt="2020-09-15T05:40:53.383" v="21"/>
        <pc:sldMkLst>
          <pc:docMk/>
          <pc:sldMk cId="4030501177" sldId="411"/>
        </pc:sldMkLst>
      </pc:sldChg>
      <pc:sldChg chg="del">
        <pc:chgData name="am i who" userId="4b6389a2c128101d" providerId="Windows Live" clId="Web-{613699B3-37C2-4AD9-E569-0BF1F456A4CC}" dt="2020-09-15T05:40:53.383" v="20"/>
        <pc:sldMkLst>
          <pc:docMk/>
          <pc:sldMk cId="88453824" sldId="412"/>
        </pc:sldMkLst>
      </pc:sldChg>
      <pc:sldChg chg="del">
        <pc:chgData name="am i who" userId="4b6389a2c128101d" providerId="Windows Live" clId="Web-{613699B3-37C2-4AD9-E569-0BF1F456A4CC}" dt="2020-09-15T05:40:53.383" v="19"/>
        <pc:sldMkLst>
          <pc:docMk/>
          <pc:sldMk cId="150384129" sldId="413"/>
        </pc:sldMkLst>
      </pc:sldChg>
      <pc:sldChg chg="del">
        <pc:chgData name="am i who" userId="4b6389a2c128101d" providerId="Windows Live" clId="Web-{613699B3-37C2-4AD9-E569-0BF1F456A4CC}" dt="2020-09-15T05:40:53.383" v="18"/>
        <pc:sldMkLst>
          <pc:docMk/>
          <pc:sldMk cId="1850359066" sldId="414"/>
        </pc:sldMkLst>
      </pc:sldChg>
      <pc:sldChg chg="del">
        <pc:chgData name="am i who" userId="4b6389a2c128101d" providerId="Windows Live" clId="Web-{613699B3-37C2-4AD9-E569-0BF1F456A4CC}" dt="2020-09-15T05:40:53.383" v="17"/>
        <pc:sldMkLst>
          <pc:docMk/>
          <pc:sldMk cId="693966142" sldId="415"/>
        </pc:sldMkLst>
      </pc:sldChg>
      <pc:sldChg chg="del">
        <pc:chgData name="am i who" userId="4b6389a2c128101d" providerId="Windows Live" clId="Web-{613699B3-37C2-4AD9-E569-0BF1F456A4CC}" dt="2020-09-15T05:40:53.368" v="16"/>
        <pc:sldMkLst>
          <pc:docMk/>
          <pc:sldMk cId="177927947" sldId="416"/>
        </pc:sldMkLst>
      </pc:sldChg>
      <pc:sldChg chg="del">
        <pc:chgData name="am i who" userId="4b6389a2c128101d" providerId="Windows Live" clId="Web-{613699B3-37C2-4AD9-E569-0BF1F456A4CC}" dt="2020-09-15T05:40:53.368" v="15"/>
        <pc:sldMkLst>
          <pc:docMk/>
          <pc:sldMk cId="4154136442" sldId="417"/>
        </pc:sldMkLst>
      </pc:sldChg>
      <pc:sldChg chg="del">
        <pc:chgData name="am i who" userId="4b6389a2c128101d" providerId="Windows Live" clId="Web-{613699B3-37C2-4AD9-E569-0BF1F456A4CC}" dt="2020-09-15T05:40:53.368" v="14"/>
        <pc:sldMkLst>
          <pc:docMk/>
          <pc:sldMk cId="2295462355" sldId="418"/>
        </pc:sldMkLst>
      </pc:sldChg>
      <pc:sldChg chg="del">
        <pc:chgData name="am i who" userId="4b6389a2c128101d" providerId="Windows Live" clId="Web-{613699B3-37C2-4AD9-E569-0BF1F456A4CC}" dt="2020-09-15T05:40:53.368" v="13"/>
        <pc:sldMkLst>
          <pc:docMk/>
          <pc:sldMk cId="3387538931" sldId="419"/>
        </pc:sldMkLst>
      </pc:sldChg>
      <pc:sldChg chg="del">
        <pc:chgData name="am i who" userId="4b6389a2c128101d" providerId="Windows Live" clId="Web-{613699B3-37C2-4AD9-E569-0BF1F456A4CC}" dt="2020-09-15T05:40:53.368" v="12"/>
        <pc:sldMkLst>
          <pc:docMk/>
          <pc:sldMk cId="103582175" sldId="420"/>
        </pc:sldMkLst>
      </pc:sldChg>
      <pc:sldChg chg="del">
        <pc:chgData name="am i who" userId="4b6389a2c128101d" providerId="Windows Live" clId="Web-{613699B3-37C2-4AD9-E569-0BF1F456A4CC}" dt="2020-09-15T05:40:53.368" v="11"/>
        <pc:sldMkLst>
          <pc:docMk/>
          <pc:sldMk cId="714351110" sldId="421"/>
        </pc:sldMkLst>
      </pc:sldChg>
      <pc:sldChg chg="del">
        <pc:chgData name="am i who" userId="4b6389a2c128101d" providerId="Windows Live" clId="Web-{613699B3-37C2-4AD9-E569-0BF1F456A4CC}" dt="2020-09-15T05:40:53.368" v="10"/>
        <pc:sldMkLst>
          <pc:docMk/>
          <pc:sldMk cId="2378826171" sldId="422"/>
        </pc:sldMkLst>
      </pc:sldChg>
      <pc:sldChg chg="del">
        <pc:chgData name="am i who" userId="4b6389a2c128101d" providerId="Windows Live" clId="Web-{613699B3-37C2-4AD9-E569-0BF1F456A4CC}" dt="2020-09-15T05:40:53.352" v="9"/>
        <pc:sldMkLst>
          <pc:docMk/>
          <pc:sldMk cId="439244018" sldId="423"/>
        </pc:sldMkLst>
      </pc:sldChg>
      <pc:sldChg chg="del">
        <pc:chgData name="am i who" userId="4b6389a2c128101d" providerId="Windows Live" clId="Web-{613699B3-37C2-4AD9-E569-0BF1F456A4CC}" dt="2020-09-15T05:40:53.352" v="8"/>
        <pc:sldMkLst>
          <pc:docMk/>
          <pc:sldMk cId="2756351232" sldId="424"/>
        </pc:sldMkLst>
      </pc:sldChg>
      <pc:sldChg chg="del">
        <pc:chgData name="am i who" userId="4b6389a2c128101d" providerId="Windows Live" clId="Web-{613699B3-37C2-4AD9-E569-0BF1F456A4CC}" dt="2020-09-15T05:40:53.352" v="7"/>
        <pc:sldMkLst>
          <pc:docMk/>
          <pc:sldMk cId="373072387" sldId="425"/>
        </pc:sldMkLst>
      </pc:sldChg>
      <pc:sldChg chg="del">
        <pc:chgData name="am i who" userId="4b6389a2c128101d" providerId="Windows Live" clId="Web-{613699B3-37C2-4AD9-E569-0BF1F456A4CC}" dt="2020-09-15T05:40:53.352" v="6"/>
        <pc:sldMkLst>
          <pc:docMk/>
          <pc:sldMk cId="3458652569" sldId="426"/>
        </pc:sldMkLst>
      </pc:sldChg>
      <pc:sldChg chg="del">
        <pc:chgData name="am i who" userId="4b6389a2c128101d" providerId="Windows Live" clId="Web-{613699B3-37C2-4AD9-E569-0BF1F456A4CC}" dt="2020-09-15T05:40:53.352" v="5"/>
        <pc:sldMkLst>
          <pc:docMk/>
          <pc:sldMk cId="1746198604" sldId="427"/>
        </pc:sldMkLst>
      </pc:sldChg>
      <pc:sldChg chg="del">
        <pc:chgData name="am i who" userId="4b6389a2c128101d" providerId="Windows Live" clId="Web-{613699B3-37C2-4AD9-E569-0BF1F456A4CC}" dt="2020-09-15T05:40:53.352" v="4"/>
        <pc:sldMkLst>
          <pc:docMk/>
          <pc:sldMk cId="1015702905" sldId="428"/>
        </pc:sldMkLst>
      </pc:sldChg>
      <pc:sldChg chg="del">
        <pc:chgData name="am i who" userId="4b6389a2c128101d" providerId="Windows Live" clId="Web-{613699B3-37C2-4AD9-E569-0BF1F456A4CC}" dt="2020-09-15T05:40:53.336" v="3"/>
        <pc:sldMkLst>
          <pc:docMk/>
          <pc:sldMk cId="323686831" sldId="429"/>
        </pc:sldMkLst>
      </pc:sldChg>
      <pc:sldChg chg="del">
        <pc:chgData name="am i who" userId="4b6389a2c128101d" providerId="Windows Live" clId="Web-{613699B3-37C2-4AD9-E569-0BF1F456A4CC}" dt="2020-09-15T05:40:53.336" v="1"/>
        <pc:sldMkLst>
          <pc:docMk/>
          <pc:sldMk cId="3459837880" sldId="430"/>
        </pc:sldMkLst>
      </pc:sldChg>
      <pc:sldChg chg="del">
        <pc:chgData name="am i who" userId="4b6389a2c128101d" providerId="Windows Live" clId="Web-{613699B3-37C2-4AD9-E569-0BF1F456A4CC}" dt="2020-09-15T05:40:53.336" v="0"/>
        <pc:sldMkLst>
          <pc:docMk/>
          <pc:sldMk cId="3848567391" sldId="431"/>
        </pc:sldMkLst>
      </pc:sldChg>
      <pc:sldChg chg="del">
        <pc:chgData name="am i who" userId="4b6389a2c128101d" providerId="Windows Live" clId="Web-{613699B3-37C2-4AD9-E569-0BF1F456A4CC}" dt="2020-09-15T05:40:53.336" v="2"/>
        <pc:sldMkLst>
          <pc:docMk/>
          <pc:sldMk cId="1501650031" sldId="432"/>
        </pc:sldMkLst>
      </pc:sldChg>
      <pc:sldChg chg="del">
        <pc:chgData name="am i who" userId="4b6389a2c128101d" providerId="Windows Live" clId="Web-{613699B3-37C2-4AD9-E569-0BF1F456A4CC}" dt="2020-09-15T05:40:56.790" v="45"/>
        <pc:sldMkLst>
          <pc:docMk/>
          <pc:sldMk cId="13875105" sldId="433"/>
        </pc:sldMkLst>
      </pc:sldChg>
      <pc:sldChg chg="del">
        <pc:chgData name="am i who" userId="4b6389a2c128101d" providerId="Windows Live" clId="Web-{613699B3-37C2-4AD9-E569-0BF1F456A4CC}" dt="2020-09-15T05:40:53.414" v="37"/>
        <pc:sldMkLst>
          <pc:docMk/>
          <pc:sldMk cId="2542936441" sldId="434"/>
        </pc:sldMkLst>
      </pc:sldChg>
      <pc:sldChg chg="del">
        <pc:chgData name="am i who" userId="4b6389a2c128101d" providerId="Windows Live" clId="Web-{613699B3-37C2-4AD9-E569-0BF1F456A4CC}" dt="2020-09-15T05:40:53.414" v="36"/>
        <pc:sldMkLst>
          <pc:docMk/>
          <pc:sldMk cId="2387133060" sldId="435"/>
        </pc:sldMkLst>
      </pc:sldChg>
    </pc:docChg>
  </pc:docChgLst>
  <pc:docChgLst>
    <pc:chgData name="am i who" userId="4b6389a2c128101d" providerId="Windows Live" clId="Web-{0B306024-958D-4287-9C7A-388016F33826}"/>
    <pc:docChg chg="addSld delSld modSld">
      <pc:chgData name="am i who" userId="4b6389a2c128101d" providerId="Windows Live" clId="Web-{0B306024-958D-4287-9C7A-388016F33826}" dt="2020-10-08T06:59:37.089" v="113"/>
      <pc:docMkLst>
        <pc:docMk/>
      </pc:docMkLst>
      <pc:sldChg chg="modSp">
        <pc:chgData name="am i who" userId="4b6389a2c128101d" providerId="Windows Live" clId="Web-{0B306024-958D-4287-9C7A-388016F33826}" dt="2020-10-08T06:31:28.112" v="68" actId="20577"/>
        <pc:sldMkLst>
          <pc:docMk/>
          <pc:sldMk cId="2999572607" sldId="280"/>
        </pc:sldMkLst>
        <pc:spChg chg="mod">
          <ac:chgData name="am i who" userId="4b6389a2c128101d" providerId="Windows Live" clId="Web-{0B306024-958D-4287-9C7A-388016F33826}" dt="2020-10-08T06:31:28.112" v="68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0B306024-958D-4287-9C7A-388016F33826}" dt="2020-10-08T06:27:35.517" v="60" actId="20577"/>
        <pc:sldMkLst>
          <pc:docMk/>
          <pc:sldMk cId="2486507334" sldId="308"/>
        </pc:sldMkLst>
        <pc:spChg chg="mod">
          <ac:chgData name="am i who" userId="4b6389a2c128101d" providerId="Windows Live" clId="Web-{0B306024-958D-4287-9C7A-388016F33826}" dt="2020-10-08T06:27:35.517" v="60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del">
        <pc:chgData name="am i who" userId="4b6389a2c128101d" providerId="Windows Live" clId="Web-{0B306024-958D-4287-9C7A-388016F33826}" dt="2020-10-08T06:27:23.673" v="56"/>
        <pc:sldMkLst>
          <pc:docMk/>
          <pc:sldMk cId="708119691" sldId="387"/>
        </pc:sldMkLst>
      </pc:sldChg>
      <pc:sldChg chg="del">
        <pc:chgData name="am i who" userId="4b6389a2c128101d" providerId="Windows Live" clId="Web-{0B306024-958D-4287-9C7A-388016F33826}" dt="2020-10-08T06:27:23.610" v="23"/>
        <pc:sldMkLst>
          <pc:docMk/>
          <pc:sldMk cId="1768742536" sldId="388"/>
        </pc:sldMkLst>
      </pc:sldChg>
      <pc:sldChg chg="del">
        <pc:chgData name="am i who" userId="4b6389a2c128101d" providerId="Windows Live" clId="Web-{0B306024-958D-4287-9C7A-388016F33826}" dt="2020-10-08T06:27:23.626" v="27"/>
        <pc:sldMkLst>
          <pc:docMk/>
          <pc:sldMk cId="2664844094" sldId="389"/>
        </pc:sldMkLst>
      </pc:sldChg>
      <pc:sldChg chg="del">
        <pc:chgData name="am i who" userId="4b6389a2c128101d" providerId="Windows Live" clId="Web-{0B306024-958D-4287-9C7A-388016F33826}" dt="2020-10-08T06:27:23.626" v="28"/>
        <pc:sldMkLst>
          <pc:docMk/>
          <pc:sldMk cId="1604996318" sldId="390"/>
        </pc:sldMkLst>
      </pc:sldChg>
      <pc:sldChg chg="del">
        <pc:chgData name="am i who" userId="4b6389a2c128101d" providerId="Windows Live" clId="Web-{0B306024-958D-4287-9C7A-388016F33826}" dt="2020-10-08T06:27:23.626" v="29"/>
        <pc:sldMkLst>
          <pc:docMk/>
          <pc:sldMk cId="2610684770" sldId="391"/>
        </pc:sldMkLst>
      </pc:sldChg>
      <pc:sldChg chg="del">
        <pc:chgData name="am i who" userId="4b6389a2c128101d" providerId="Windows Live" clId="Web-{0B306024-958D-4287-9C7A-388016F33826}" dt="2020-10-08T06:27:23.657" v="52"/>
        <pc:sldMkLst>
          <pc:docMk/>
          <pc:sldMk cId="2900719143" sldId="395"/>
        </pc:sldMkLst>
      </pc:sldChg>
      <pc:sldChg chg="del">
        <pc:chgData name="am i who" userId="4b6389a2c128101d" providerId="Windows Live" clId="Web-{0B306024-958D-4287-9C7A-388016F33826}" dt="2020-10-08T06:27:23.657" v="54"/>
        <pc:sldMkLst>
          <pc:docMk/>
          <pc:sldMk cId="3070888112" sldId="396"/>
        </pc:sldMkLst>
      </pc:sldChg>
      <pc:sldChg chg="del">
        <pc:chgData name="am i who" userId="4b6389a2c128101d" providerId="Windows Live" clId="Web-{0B306024-958D-4287-9C7A-388016F33826}" dt="2020-10-08T06:27:23.657" v="53"/>
        <pc:sldMkLst>
          <pc:docMk/>
          <pc:sldMk cId="2020325298" sldId="397"/>
        </pc:sldMkLst>
      </pc:sldChg>
      <pc:sldChg chg="del">
        <pc:chgData name="am i who" userId="4b6389a2c128101d" providerId="Windows Live" clId="Web-{0B306024-958D-4287-9C7A-388016F33826}" dt="2020-10-08T06:27:23.657" v="51"/>
        <pc:sldMkLst>
          <pc:docMk/>
          <pc:sldMk cId="852389905" sldId="398"/>
        </pc:sldMkLst>
      </pc:sldChg>
      <pc:sldChg chg="del">
        <pc:chgData name="am i who" userId="4b6389a2c128101d" providerId="Windows Live" clId="Web-{0B306024-958D-4287-9C7A-388016F33826}" dt="2020-10-08T06:27:23.657" v="50"/>
        <pc:sldMkLst>
          <pc:docMk/>
          <pc:sldMk cId="2437969924" sldId="399"/>
        </pc:sldMkLst>
      </pc:sldChg>
      <pc:sldChg chg="del">
        <pc:chgData name="am i who" userId="4b6389a2c128101d" providerId="Windows Live" clId="Web-{0B306024-958D-4287-9C7A-388016F33826}" dt="2020-10-08T06:27:23.673" v="55"/>
        <pc:sldMkLst>
          <pc:docMk/>
          <pc:sldMk cId="1834362538" sldId="400"/>
        </pc:sldMkLst>
      </pc:sldChg>
      <pc:sldChg chg="del">
        <pc:chgData name="am i who" userId="4b6389a2c128101d" providerId="Windows Live" clId="Web-{0B306024-958D-4287-9C7A-388016F33826}" dt="2020-10-08T06:27:23.657" v="49"/>
        <pc:sldMkLst>
          <pc:docMk/>
          <pc:sldMk cId="136326363" sldId="401"/>
        </pc:sldMkLst>
      </pc:sldChg>
      <pc:sldChg chg="del">
        <pc:chgData name="am i who" userId="4b6389a2c128101d" providerId="Windows Live" clId="Web-{0B306024-958D-4287-9C7A-388016F33826}" dt="2020-10-08T06:27:23.657" v="47"/>
        <pc:sldMkLst>
          <pc:docMk/>
          <pc:sldMk cId="1011158921" sldId="402"/>
        </pc:sldMkLst>
      </pc:sldChg>
      <pc:sldChg chg="del">
        <pc:chgData name="am i who" userId="4b6389a2c128101d" providerId="Windows Live" clId="Web-{0B306024-958D-4287-9C7A-388016F33826}" dt="2020-10-08T06:27:23.657" v="46"/>
        <pc:sldMkLst>
          <pc:docMk/>
          <pc:sldMk cId="2760591589" sldId="403"/>
        </pc:sldMkLst>
      </pc:sldChg>
      <pc:sldChg chg="del">
        <pc:chgData name="am i who" userId="4b6389a2c128101d" providerId="Windows Live" clId="Web-{0B306024-958D-4287-9C7A-388016F33826}" dt="2020-10-08T06:27:23.657" v="48"/>
        <pc:sldMkLst>
          <pc:docMk/>
          <pc:sldMk cId="488646734" sldId="404"/>
        </pc:sldMkLst>
      </pc:sldChg>
      <pc:sldChg chg="del">
        <pc:chgData name="am i who" userId="4b6389a2c128101d" providerId="Windows Live" clId="Web-{0B306024-958D-4287-9C7A-388016F33826}" dt="2020-10-08T06:27:23.657" v="45"/>
        <pc:sldMkLst>
          <pc:docMk/>
          <pc:sldMk cId="708170763" sldId="405"/>
        </pc:sldMkLst>
      </pc:sldChg>
      <pc:sldChg chg="del">
        <pc:chgData name="am i who" userId="4b6389a2c128101d" providerId="Windows Live" clId="Web-{0B306024-958D-4287-9C7A-388016F33826}" dt="2020-10-08T06:27:23.657" v="44"/>
        <pc:sldMkLst>
          <pc:docMk/>
          <pc:sldMk cId="360636953" sldId="406"/>
        </pc:sldMkLst>
      </pc:sldChg>
      <pc:sldChg chg="del">
        <pc:chgData name="am i who" userId="4b6389a2c128101d" providerId="Windows Live" clId="Web-{0B306024-958D-4287-9C7A-388016F33826}" dt="2020-10-08T06:27:23.642" v="43"/>
        <pc:sldMkLst>
          <pc:docMk/>
          <pc:sldMk cId="2264876042" sldId="407"/>
        </pc:sldMkLst>
      </pc:sldChg>
      <pc:sldChg chg="del">
        <pc:chgData name="am i who" userId="4b6389a2c128101d" providerId="Windows Live" clId="Web-{0B306024-958D-4287-9C7A-388016F33826}" dt="2020-10-08T06:27:23.642" v="42"/>
        <pc:sldMkLst>
          <pc:docMk/>
          <pc:sldMk cId="2828043015" sldId="408"/>
        </pc:sldMkLst>
      </pc:sldChg>
      <pc:sldChg chg="del">
        <pc:chgData name="am i who" userId="4b6389a2c128101d" providerId="Windows Live" clId="Web-{0B306024-958D-4287-9C7A-388016F33826}" dt="2020-10-08T06:27:23.642" v="41"/>
        <pc:sldMkLst>
          <pc:docMk/>
          <pc:sldMk cId="816769734" sldId="409"/>
        </pc:sldMkLst>
      </pc:sldChg>
      <pc:sldChg chg="del">
        <pc:chgData name="am i who" userId="4b6389a2c128101d" providerId="Windows Live" clId="Web-{0B306024-958D-4287-9C7A-388016F33826}" dt="2020-10-08T06:27:23.642" v="40"/>
        <pc:sldMkLst>
          <pc:docMk/>
          <pc:sldMk cId="586304972" sldId="410"/>
        </pc:sldMkLst>
      </pc:sldChg>
      <pc:sldChg chg="del">
        <pc:chgData name="am i who" userId="4b6389a2c128101d" providerId="Windows Live" clId="Web-{0B306024-958D-4287-9C7A-388016F33826}" dt="2020-10-08T06:27:23.642" v="39"/>
        <pc:sldMkLst>
          <pc:docMk/>
          <pc:sldMk cId="2436045413" sldId="411"/>
        </pc:sldMkLst>
      </pc:sldChg>
      <pc:sldChg chg="del">
        <pc:chgData name="am i who" userId="4b6389a2c128101d" providerId="Windows Live" clId="Web-{0B306024-958D-4287-9C7A-388016F33826}" dt="2020-10-08T06:27:23.642" v="37"/>
        <pc:sldMkLst>
          <pc:docMk/>
          <pc:sldMk cId="1740338333" sldId="412"/>
        </pc:sldMkLst>
      </pc:sldChg>
      <pc:sldChg chg="del">
        <pc:chgData name="am i who" userId="4b6389a2c128101d" providerId="Windows Live" clId="Web-{0B306024-958D-4287-9C7A-388016F33826}" dt="2020-10-08T06:27:23.642" v="38"/>
        <pc:sldMkLst>
          <pc:docMk/>
          <pc:sldMk cId="319661896" sldId="413"/>
        </pc:sldMkLst>
      </pc:sldChg>
      <pc:sldChg chg="del">
        <pc:chgData name="am i who" userId="4b6389a2c128101d" providerId="Windows Live" clId="Web-{0B306024-958D-4287-9C7A-388016F33826}" dt="2020-10-08T06:27:23.642" v="36"/>
        <pc:sldMkLst>
          <pc:docMk/>
          <pc:sldMk cId="2215009313" sldId="414"/>
        </pc:sldMkLst>
      </pc:sldChg>
      <pc:sldChg chg="del">
        <pc:chgData name="am i who" userId="4b6389a2c128101d" providerId="Windows Live" clId="Web-{0B306024-958D-4287-9C7A-388016F33826}" dt="2020-10-08T06:27:23.642" v="35"/>
        <pc:sldMkLst>
          <pc:docMk/>
          <pc:sldMk cId="3502540375" sldId="415"/>
        </pc:sldMkLst>
      </pc:sldChg>
      <pc:sldChg chg="del">
        <pc:chgData name="am i who" userId="4b6389a2c128101d" providerId="Windows Live" clId="Web-{0B306024-958D-4287-9C7A-388016F33826}" dt="2020-10-08T06:27:23.626" v="32"/>
        <pc:sldMkLst>
          <pc:docMk/>
          <pc:sldMk cId="2700228260" sldId="416"/>
        </pc:sldMkLst>
      </pc:sldChg>
      <pc:sldChg chg="del">
        <pc:chgData name="am i who" userId="4b6389a2c128101d" providerId="Windows Live" clId="Web-{0B306024-958D-4287-9C7A-388016F33826}" dt="2020-10-08T06:27:23.626" v="33"/>
        <pc:sldMkLst>
          <pc:docMk/>
          <pc:sldMk cId="3371069140" sldId="417"/>
        </pc:sldMkLst>
      </pc:sldChg>
      <pc:sldChg chg="del">
        <pc:chgData name="am i who" userId="4b6389a2c128101d" providerId="Windows Live" clId="Web-{0B306024-958D-4287-9C7A-388016F33826}" dt="2020-10-08T06:27:23.626" v="31"/>
        <pc:sldMkLst>
          <pc:docMk/>
          <pc:sldMk cId="142331776" sldId="418"/>
        </pc:sldMkLst>
      </pc:sldChg>
      <pc:sldChg chg="del">
        <pc:chgData name="am i who" userId="4b6389a2c128101d" providerId="Windows Live" clId="Web-{0B306024-958D-4287-9C7A-388016F33826}" dt="2020-10-08T06:27:23.626" v="30"/>
        <pc:sldMkLst>
          <pc:docMk/>
          <pc:sldMk cId="3473133259" sldId="419"/>
        </pc:sldMkLst>
      </pc:sldChg>
      <pc:sldChg chg="del">
        <pc:chgData name="am i who" userId="4b6389a2c128101d" providerId="Windows Live" clId="Web-{0B306024-958D-4287-9C7A-388016F33826}" dt="2020-10-08T06:27:23.642" v="34"/>
        <pc:sldMkLst>
          <pc:docMk/>
          <pc:sldMk cId="591400685" sldId="420"/>
        </pc:sldMkLst>
      </pc:sldChg>
      <pc:sldChg chg="del">
        <pc:chgData name="am i who" userId="4b6389a2c128101d" providerId="Windows Live" clId="Web-{0B306024-958D-4287-9C7A-388016F33826}" dt="2020-10-08T06:27:23.626" v="26"/>
        <pc:sldMkLst>
          <pc:docMk/>
          <pc:sldMk cId="1692235357" sldId="421"/>
        </pc:sldMkLst>
      </pc:sldChg>
      <pc:sldChg chg="del">
        <pc:chgData name="am i who" userId="4b6389a2c128101d" providerId="Windows Live" clId="Web-{0B306024-958D-4287-9C7A-388016F33826}" dt="2020-10-08T06:27:23.626" v="25"/>
        <pc:sldMkLst>
          <pc:docMk/>
          <pc:sldMk cId="618072429" sldId="422"/>
        </pc:sldMkLst>
      </pc:sldChg>
      <pc:sldChg chg="del">
        <pc:chgData name="am i who" userId="4b6389a2c128101d" providerId="Windows Live" clId="Web-{0B306024-958D-4287-9C7A-388016F33826}" dt="2020-10-08T06:27:23.626" v="24"/>
        <pc:sldMkLst>
          <pc:docMk/>
          <pc:sldMk cId="851863669" sldId="423"/>
        </pc:sldMkLst>
      </pc:sldChg>
      <pc:sldChg chg="del">
        <pc:chgData name="am i who" userId="4b6389a2c128101d" providerId="Windows Live" clId="Web-{0B306024-958D-4287-9C7A-388016F33826}" dt="2020-10-08T06:27:23.610" v="22"/>
        <pc:sldMkLst>
          <pc:docMk/>
          <pc:sldMk cId="1713461250" sldId="425"/>
        </pc:sldMkLst>
      </pc:sldChg>
      <pc:sldChg chg="del">
        <pc:chgData name="am i who" userId="4b6389a2c128101d" providerId="Windows Live" clId="Web-{0B306024-958D-4287-9C7A-388016F33826}" dt="2020-10-08T06:27:23.610" v="20"/>
        <pc:sldMkLst>
          <pc:docMk/>
          <pc:sldMk cId="3299395676" sldId="426"/>
        </pc:sldMkLst>
      </pc:sldChg>
      <pc:sldChg chg="del">
        <pc:chgData name="am i who" userId="4b6389a2c128101d" providerId="Windows Live" clId="Web-{0B306024-958D-4287-9C7A-388016F33826}" dt="2020-10-08T06:27:23.610" v="21"/>
        <pc:sldMkLst>
          <pc:docMk/>
          <pc:sldMk cId="3492467290" sldId="427"/>
        </pc:sldMkLst>
      </pc:sldChg>
      <pc:sldChg chg="del">
        <pc:chgData name="am i who" userId="4b6389a2c128101d" providerId="Windows Live" clId="Web-{0B306024-958D-4287-9C7A-388016F33826}" dt="2020-10-08T06:27:23.610" v="19"/>
        <pc:sldMkLst>
          <pc:docMk/>
          <pc:sldMk cId="336506154" sldId="428"/>
        </pc:sldMkLst>
      </pc:sldChg>
      <pc:sldChg chg="del">
        <pc:chgData name="am i who" userId="4b6389a2c128101d" providerId="Windows Live" clId="Web-{0B306024-958D-4287-9C7A-388016F33826}" dt="2020-10-08T06:27:23.610" v="18"/>
        <pc:sldMkLst>
          <pc:docMk/>
          <pc:sldMk cId="4083255333" sldId="429"/>
        </pc:sldMkLst>
      </pc:sldChg>
      <pc:sldChg chg="del">
        <pc:chgData name="am i who" userId="4b6389a2c128101d" providerId="Windows Live" clId="Web-{0B306024-958D-4287-9C7A-388016F33826}" dt="2020-10-08T06:27:23.610" v="17"/>
        <pc:sldMkLst>
          <pc:docMk/>
          <pc:sldMk cId="2353415801" sldId="430"/>
        </pc:sldMkLst>
      </pc:sldChg>
      <pc:sldChg chg="del">
        <pc:chgData name="am i who" userId="4b6389a2c128101d" providerId="Windows Live" clId="Web-{0B306024-958D-4287-9C7A-388016F33826}" dt="2020-10-08T06:27:23.610" v="16"/>
        <pc:sldMkLst>
          <pc:docMk/>
          <pc:sldMk cId="4200031411" sldId="431"/>
        </pc:sldMkLst>
      </pc:sldChg>
      <pc:sldChg chg="del">
        <pc:chgData name="am i who" userId="4b6389a2c128101d" providerId="Windows Live" clId="Web-{0B306024-958D-4287-9C7A-388016F33826}" dt="2020-10-08T06:27:23.610" v="15"/>
        <pc:sldMkLst>
          <pc:docMk/>
          <pc:sldMk cId="2704197122" sldId="432"/>
        </pc:sldMkLst>
      </pc:sldChg>
      <pc:sldChg chg="del">
        <pc:chgData name="am i who" userId="4b6389a2c128101d" providerId="Windows Live" clId="Web-{0B306024-958D-4287-9C7A-388016F33826}" dt="2020-10-08T06:27:23.595" v="14"/>
        <pc:sldMkLst>
          <pc:docMk/>
          <pc:sldMk cId="1478324103" sldId="433"/>
        </pc:sldMkLst>
      </pc:sldChg>
      <pc:sldChg chg="del">
        <pc:chgData name="am i who" userId="4b6389a2c128101d" providerId="Windows Live" clId="Web-{0B306024-958D-4287-9C7A-388016F33826}" dt="2020-10-08T06:27:23.595" v="13"/>
        <pc:sldMkLst>
          <pc:docMk/>
          <pc:sldMk cId="4242987144" sldId="434"/>
        </pc:sldMkLst>
      </pc:sldChg>
      <pc:sldChg chg="del">
        <pc:chgData name="am i who" userId="4b6389a2c128101d" providerId="Windows Live" clId="Web-{0B306024-958D-4287-9C7A-388016F33826}" dt="2020-10-08T06:27:23.595" v="12"/>
        <pc:sldMkLst>
          <pc:docMk/>
          <pc:sldMk cId="130958846" sldId="435"/>
        </pc:sldMkLst>
      </pc:sldChg>
      <pc:sldChg chg="del">
        <pc:chgData name="am i who" userId="4b6389a2c128101d" providerId="Windows Live" clId="Web-{0B306024-958D-4287-9C7A-388016F33826}" dt="2020-10-08T06:27:23.595" v="11"/>
        <pc:sldMkLst>
          <pc:docMk/>
          <pc:sldMk cId="1345826417" sldId="436"/>
        </pc:sldMkLst>
      </pc:sldChg>
      <pc:sldChg chg="del">
        <pc:chgData name="am i who" userId="4b6389a2c128101d" providerId="Windows Live" clId="Web-{0B306024-958D-4287-9C7A-388016F33826}" dt="2020-10-08T06:27:23.595" v="10"/>
        <pc:sldMkLst>
          <pc:docMk/>
          <pc:sldMk cId="3063783151" sldId="437"/>
        </pc:sldMkLst>
      </pc:sldChg>
      <pc:sldChg chg="del">
        <pc:chgData name="am i who" userId="4b6389a2c128101d" providerId="Windows Live" clId="Web-{0B306024-958D-4287-9C7A-388016F33826}" dt="2020-10-08T06:27:23.595" v="9"/>
        <pc:sldMkLst>
          <pc:docMk/>
          <pc:sldMk cId="168312134" sldId="438"/>
        </pc:sldMkLst>
      </pc:sldChg>
      <pc:sldChg chg="del">
        <pc:chgData name="am i who" userId="4b6389a2c128101d" providerId="Windows Live" clId="Web-{0B306024-958D-4287-9C7A-388016F33826}" dt="2020-10-08T06:27:23.595" v="8"/>
        <pc:sldMkLst>
          <pc:docMk/>
          <pc:sldMk cId="2722358376" sldId="439"/>
        </pc:sldMkLst>
      </pc:sldChg>
      <pc:sldChg chg="del">
        <pc:chgData name="am i who" userId="4b6389a2c128101d" providerId="Windows Live" clId="Web-{0B306024-958D-4287-9C7A-388016F33826}" dt="2020-10-08T06:27:23.595" v="7"/>
        <pc:sldMkLst>
          <pc:docMk/>
          <pc:sldMk cId="1376765825" sldId="440"/>
        </pc:sldMkLst>
      </pc:sldChg>
      <pc:sldChg chg="del">
        <pc:chgData name="am i who" userId="4b6389a2c128101d" providerId="Windows Live" clId="Web-{0B306024-958D-4287-9C7A-388016F33826}" dt="2020-10-08T06:27:23.595" v="6"/>
        <pc:sldMkLst>
          <pc:docMk/>
          <pc:sldMk cId="4284687458" sldId="441"/>
        </pc:sldMkLst>
      </pc:sldChg>
      <pc:sldChg chg="del">
        <pc:chgData name="am i who" userId="4b6389a2c128101d" providerId="Windows Live" clId="Web-{0B306024-958D-4287-9C7A-388016F33826}" dt="2020-10-08T06:27:23.595" v="5"/>
        <pc:sldMkLst>
          <pc:docMk/>
          <pc:sldMk cId="208472993" sldId="442"/>
        </pc:sldMkLst>
      </pc:sldChg>
      <pc:sldChg chg="del">
        <pc:chgData name="am i who" userId="4b6389a2c128101d" providerId="Windows Live" clId="Web-{0B306024-958D-4287-9C7A-388016F33826}" dt="2020-10-08T06:27:23.595" v="4"/>
        <pc:sldMkLst>
          <pc:docMk/>
          <pc:sldMk cId="2105154278" sldId="443"/>
        </pc:sldMkLst>
      </pc:sldChg>
      <pc:sldChg chg="del">
        <pc:chgData name="am i who" userId="4b6389a2c128101d" providerId="Windows Live" clId="Web-{0B306024-958D-4287-9C7A-388016F33826}" dt="2020-10-08T06:27:23.579" v="3"/>
        <pc:sldMkLst>
          <pc:docMk/>
          <pc:sldMk cId="622989469" sldId="444"/>
        </pc:sldMkLst>
      </pc:sldChg>
      <pc:sldChg chg="del">
        <pc:chgData name="am i who" userId="4b6389a2c128101d" providerId="Windows Live" clId="Web-{0B306024-958D-4287-9C7A-388016F33826}" dt="2020-10-08T06:27:23.579" v="2"/>
        <pc:sldMkLst>
          <pc:docMk/>
          <pc:sldMk cId="2754541020" sldId="445"/>
        </pc:sldMkLst>
      </pc:sldChg>
      <pc:sldChg chg="del">
        <pc:chgData name="am i who" userId="4b6389a2c128101d" providerId="Windows Live" clId="Web-{0B306024-958D-4287-9C7A-388016F33826}" dt="2020-10-08T06:27:23.579" v="1"/>
        <pc:sldMkLst>
          <pc:docMk/>
          <pc:sldMk cId="3587921058" sldId="446"/>
        </pc:sldMkLst>
      </pc:sldChg>
      <pc:sldChg chg="del">
        <pc:chgData name="am i who" userId="4b6389a2c128101d" providerId="Windows Live" clId="Web-{0B306024-958D-4287-9C7A-388016F33826}" dt="2020-10-08T06:27:23.579" v="0"/>
        <pc:sldMkLst>
          <pc:docMk/>
          <pc:sldMk cId="59643553" sldId="447"/>
        </pc:sldMkLst>
      </pc:sldChg>
      <pc:sldChg chg="addSp delSp modSp">
        <pc:chgData name="am i who" userId="4b6389a2c128101d" providerId="Windows Live" clId="Web-{0B306024-958D-4287-9C7A-388016F33826}" dt="2020-10-08T06:45:59.929" v="79" actId="1076"/>
        <pc:sldMkLst>
          <pc:docMk/>
          <pc:sldMk cId="899217169" sldId="448"/>
        </pc:sldMkLst>
        <pc:picChg chg="add mod">
          <ac:chgData name="am i who" userId="4b6389a2c128101d" providerId="Windows Live" clId="Web-{0B306024-958D-4287-9C7A-388016F33826}" dt="2020-10-08T06:45:59.929" v="79" actId="1076"/>
          <ac:picMkLst>
            <pc:docMk/>
            <pc:sldMk cId="899217169" sldId="448"/>
            <ac:picMk id="2" creationId="{2356DA27-E277-4E20-B2D3-BA4988F29EED}"/>
          </ac:picMkLst>
        </pc:picChg>
        <pc:picChg chg="del">
          <ac:chgData name="am i who" userId="4b6389a2c128101d" providerId="Windows Live" clId="Web-{0B306024-958D-4287-9C7A-388016F33826}" dt="2020-10-08T06:44:45.553" v="70"/>
          <ac:picMkLst>
            <pc:docMk/>
            <pc:sldMk cId="899217169" sldId="448"/>
            <ac:picMk id="3" creationId="{B6540CBF-CAEA-4EB9-968B-C0EBD3DBF526}"/>
          </ac:picMkLst>
        </pc:picChg>
      </pc:sldChg>
      <pc:sldChg chg="addSp delSp modSp add replId">
        <pc:chgData name="am i who" userId="4b6389a2c128101d" providerId="Windows Live" clId="Web-{0B306024-958D-4287-9C7A-388016F33826}" dt="2020-10-08T06:46:28.163" v="83" actId="1076"/>
        <pc:sldMkLst>
          <pc:docMk/>
          <pc:sldMk cId="619809995" sldId="449"/>
        </pc:sldMkLst>
        <pc:picChg chg="del">
          <ac:chgData name="am i who" userId="4b6389a2c128101d" providerId="Windows Live" clId="Web-{0B306024-958D-4287-9C7A-388016F33826}" dt="2020-10-08T06:45:54.100" v="76"/>
          <ac:picMkLst>
            <pc:docMk/>
            <pc:sldMk cId="619809995" sldId="449"/>
            <ac:picMk id="2" creationId="{2356DA27-E277-4E20-B2D3-BA4988F29EED}"/>
          </ac:picMkLst>
        </pc:picChg>
        <pc:picChg chg="add mod">
          <ac:chgData name="am i who" userId="4b6389a2c128101d" providerId="Windows Live" clId="Web-{0B306024-958D-4287-9C7A-388016F33826}" dt="2020-10-08T06:46:28.163" v="83" actId="1076"/>
          <ac:picMkLst>
            <pc:docMk/>
            <pc:sldMk cId="619809995" sldId="449"/>
            <ac:picMk id="3" creationId="{1DBDE056-B907-4606-A8E7-86448EC39AB1}"/>
          </ac:picMkLst>
        </pc:picChg>
      </pc:sldChg>
      <pc:sldChg chg="del">
        <pc:chgData name="am i who" userId="4b6389a2c128101d" providerId="Windows Live" clId="Web-{0B306024-958D-4287-9C7A-388016F33826}" dt="2020-10-08T06:27:30.517" v="57"/>
        <pc:sldMkLst>
          <pc:docMk/>
          <pc:sldMk cId="2102288153" sldId="449"/>
        </pc:sldMkLst>
      </pc:sldChg>
      <pc:sldChg chg="addSp delSp modSp add replId">
        <pc:chgData name="am i who" userId="4b6389a2c128101d" providerId="Windows Live" clId="Web-{0B306024-958D-4287-9C7A-388016F33826}" dt="2020-10-08T06:52:01.821" v="98" actId="1076"/>
        <pc:sldMkLst>
          <pc:docMk/>
          <pc:sldMk cId="2139596185" sldId="450"/>
        </pc:sldMkLst>
        <pc:picChg chg="add mod">
          <ac:chgData name="am i who" userId="4b6389a2c128101d" providerId="Windows Live" clId="Web-{0B306024-958D-4287-9C7A-388016F33826}" dt="2020-10-08T06:52:01.821" v="98" actId="1076"/>
          <ac:picMkLst>
            <pc:docMk/>
            <pc:sldMk cId="2139596185" sldId="450"/>
            <ac:picMk id="2" creationId="{9B7F47D7-F7F1-4062-84AC-714767C2AA6D}"/>
          </ac:picMkLst>
        </pc:picChg>
        <pc:picChg chg="del">
          <ac:chgData name="am i who" userId="4b6389a2c128101d" providerId="Windows Live" clId="Web-{0B306024-958D-4287-9C7A-388016F33826}" dt="2020-10-08T06:49:53.883" v="85"/>
          <ac:picMkLst>
            <pc:docMk/>
            <pc:sldMk cId="2139596185" sldId="450"/>
            <ac:picMk id="3" creationId="{1DBDE056-B907-4606-A8E7-86448EC39AB1}"/>
          </ac:picMkLst>
        </pc:picChg>
      </pc:sldChg>
      <pc:sldChg chg="addSp modSp add replId">
        <pc:chgData name="am i who" userId="4b6389a2c128101d" providerId="Windows Live" clId="Web-{0B306024-958D-4287-9C7A-388016F33826}" dt="2020-10-08T06:51:57.774" v="97" actId="1076"/>
        <pc:sldMkLst>
          <pc:docMk/>
          <pc:sldMk cId="332835797" sldId="451"/>
        </pc:sldMkLst>
        <pc:picChg chg="add mod">
          <ac:chgData name="am i who" userId="4b6389a2c128101d" providerId="Windows Live" clId="Web-{0B306024-958D-4287-9C7A-388016F33826}" dt="2020-10-08T06:51:57.774" v="97" actId="1076"/>
          <ac:picMkLst>
            <pc:docMk/>
            <pc:sldMk cId="332835797" sldId="451"/>
            <ac:picMk id="2" creationId="{7221FBBB-24ED-460D-8FA2-C8AA004EB211}"/>
          </ac:picMkLst>
        </pc:picChg>
      </pc:sldChg>
      <pc:sldChg chg="addSp modSp add replId">
        <pc:chgData name="am i who" userId="4b6389a2c128101d" providerId="Windows Live" clId="Web-{0B306024-958D-4287-9C7A-388016F33826}" dt="2020-10-08T06:58:18.870" v="111" actId="14100"/>
        <pc:sldMkLst>
          <pc:docMk/>
          <pc:sldMk cId="537616095" sldId="452"/>
        </pc:sldMkLst>
        <pc:picChg chg="add mod">
          <ac:chgData name="am i who" userId="4b6389a2c128101d" providerId="Windows Live" clId="Web-{0B306024-958D-4287-9C7A-388016F33826}" dt="2020-10-08T06:58:18.870" v="111" actId="14100"/>
          <ac:picMkLst>
            <pc:docMk/>
            <pc:sldMk cId="537616095" sldId="452"/>
            <ac:picMk id="2" creationId="{B72919A6-1BD0-4B3D-9283-5CF00480AAED}"/>
          </ac:picMkLst>
        </pc:picChg>
      </pc:sldChg>
      <pc:sldChg chg="modSp add">
        <pc:chgData name="am i who" userId="4b6389a2c128101d" providerId="Windows Live" clId="Web-{0B306024-958D-4287-9C7A-388016F33826}" dt="2020-10-08T06:53:28.743" v="103" actId="20577"/>
        <pc:sldMkLst>
          <pc:docMk/>
          <pc:sldMk cId="307068331" sldId="453"/>
        </pc:sldMkLst>
        <pc:spChg chg="mod">
          <ac:chgData name="am i who" userId="4b6389a2c128101d" providerId="Windows Live" clId="Web-{0B306024-958D-4287-9C7A-388016F33826}" dt="2020-10-08T06:53:28.743" v="103" actId="20577"/>
          <ac:spMkLst>
            <pc:docMk/>
            <pc:sldMk cId="307068331" sldId="453"/>
            <ac:spMk id="2" creationId="{00000000-0000-0000-0000-000000000000}"/>
          </ac:spMkLst>
        </pc:spChg>
      </pc:sldChg>
      <pc:sldChg chg="modSp add">
        <pc:chgData name="am i who" userId="4b6389a2c128101d" providerId="Windows Live" clId="Web-{0B306024-958D-4287-9C7A-388016F33826}" dt="2020-10-08T06:53:31.681" v="104" actId="20577"/>
        <pc:sldMkLst>
          <pc:docMk/>
          <pc:sldMk cId="3307444935" sldId="454"/>
        </pc:sldMkLst>
        <pc:spChg chg="mod">
          <ac:chgData name="am i who" userId="4b6389a2c128101d" providerId="Windows Live" clId="Web-{0B306024-958D-4287-9C7A-388016F33826}" dt="2020-10-08T06:53:31.681" v="104" actId="20577"/>
          <ac:spMkLst>
            <pc:docMk/>
            <pc:sldMk cId="3307444935" sldId="454"/>
            <ac:spMk id="2" creationId="{00000000-0000-0000-0000-000000000000}"/>
          </ac:spMkLst>
        </pc:spChg>
      </pc:sldChg>
      <pc:sldChg chg="add del">
        <pc:chgData name="am i who" userId="4b6389a2c128101d" providerId="Windows Live" clId="Web-{0B306024-958D-4287-9C7A-388016F33826}" dt="2020-10-08T06:57:50.182" v="107"/>
        <pc:sldMkLst>
          <pc:docMk/>
          <pc:sldMk cId="3143203815" sldId="455"/>
        </pc:sldMkLst>
      </pc:sldChg>
      <pc:sldChg chg="add">
        <pc:chgData name="am i who" userId="4b6389a2c128101d" providerId="Windows Live" clId="Web-{0B306024-958D-4287-9C7A-388016F33826}" dt="2020-10-08T06:57:48.682" v="106"/>
        <pc:sldMkLst>
          <pc:docMk/>
          <pc:sldMk cId="899777859" sldId="456"/>
        </pc:sldMkLst>
      </pc:sldChg>
      <pc:sldChg chg="addSp modSp add replId">
        <pc:chgData name="am i who" userId="4b6389a2c128101d" providerId="Windows Live" clId="Web-{0B306024-958D-4287-9C7A-388016F33826}" dt="2020-10-08T06:59:36.433" v="112"/>
        <pc:sldMkLst>
          <pc:docMk/>
          <pc:sldMk cId="3903340950" sldId="457"/>
        </pc:sldMkLst>
        <pc:picChg chg="add mod">
          <ac:chgData name="am i who" userId="4b6389a2c128101d" providerId="Windows Live" clId="Web-{0B306024-958D-4287-9C7A-388016F33826}" dt="2020-10-08T06:59:36.433" v="112"/>
          <ac:picMkLst>
            <pc:docMk/>
            <pc:sldMk cId="3903340950" sldId="457"/>
            <ac:picMk id="2" creationId="{8164C39D-9627-43C7-A30F-B71E78C15C9F}"/>
          </ac:picMkLst>
        </pc:picChg>
      </pc:sldChg>
      <pc:sldChg chg="add replId">
        <pc:chgData name="am i who" userId="4b6389a2c128101d" providerId="Windows Live" clId="Web-{0B306024-958D-4287-9C7A-388016F33826}" dt="2020-10-08T06:59:37.089" v="113"/>
        <pc:sldMkLst>
          <pc:docMk/>
          <pc:sldMk cId="1745929453" sldId="4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8DF3-54D1-4C32-A16C-D3C1C7DD3778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5FBB-F0F6-4A89-951E-A9C42C762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255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rgbClr val="808285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4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4038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 descr="UoA_PPT_BS3_end slide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62257" cy="687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Georgia"/>
              <a:buNone/>
              <a:defRPr sz="40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D9D9D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pic>
        <p:nvPicPr>
          <p:cNvPr id="30" name="Google Shape;30;p6" descr="UoA_logo_vert_cmyk_midbg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0771" y="318198"/>
            <a:ext cx="1107586" cy="82128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37" name="Google Shape;37;p7"/>
          <p:cNvCxnSpPr/>
          <p:nvPr/>
        </p:nvCxnSpPr>
        <p:spPr>
          <a:xfrm>
            <a:off x="467543" y="6453335"/>
            <a:ext cx="8280922" cy="1"/>
          </a:xfrm>
          <a:prstGeom prst="straightConnector1">
            <a:avLst/>
          </a:prstGeom>
          <a:noFill/>
          <a:ln w="9525" cap="flat" cmpd="sng">
            <a:solidFill>
              <a:srgbClr val="00589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2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2000"/>
              <a:buFont typeface="Georgia"/>
              <a:buNone/>
              <a:defRPr sz="20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5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10773" y="318201"/>
            <a:ext cx="1107584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7B6CA655-4213-41FA-80C9-5FD463FB3267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4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3"/>
            <a:ext cx="2895600" cy="365125"/>
          </a:xfrm>
        </p:spPr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8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12" y="-24"/>
            <a:ext cx="9173511" cy="68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120079" y="4941168"/>
            <a:ext cx="777240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400"/>
              <a:buFont typeface="Georgia"/>
              <a:buNone/>
              <a:defRPr sz="34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2488232" y="4534272"/>
            <a:ext cx="6400801" cy="406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8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448253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4288" y="6448253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5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7543" y="332656"/>
            <a:ext cx="8229601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0A8"/>
              </a:buClr>
              <a:buSzPts val="3600"/>
              <a:buFont typeface="Georgia"/>
              <a:buNone/>
              <a:defRPr sz="3600" b="0" i="0" u="none" strike="noStrike" cap="none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12775"/>
            <a:ext cx="8229600" cy="471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36889" y="6508893"/>
            <a:ext cx="24991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ts val="1100"/>
              <a:buFont typeface="Georgia"/>
              <a:buNone/>
              <a:defRPr sz="1100" b="0" i="0" u="none" strike="noStrike" cap="none">
                <a:solidFill>
                  <a:srgbClr val="808285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cxnSp>
        <p:nvCxnSpPr>
          <p:cNvPr id="9" name="Google Shape;9;p1"/>
          <p:cNvCxnSpPr/>
          <p:nvPr/>
        </p:nvCxnSpPr>
        <p:spPr>
          <a:xfrm>
            <a:off x="467543" y="6453335"/>
            <a:ext cx="8280922" cy="1"/>
          </a:xfrm>
          <a:prstGeom prst="straightConnector1">
            <a:avLst/>
          </a:prstGeom>
          <a:noFill/>
          <a:ln w="9525" cap="flat" cmpd="sng">
            <a:solidFill>
              <a:srgbClr val="80828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60" r:id="rId12"/>
    <p:sldLayoutId id="214748369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YRhxdVk_sIs?start=266&amp;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T1JzLTH4G4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45A30-9044-414A-83C9-1717037C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CA08AB-2A77-4A66-AD9F-2F1408C0FDE3}"/>
              </a:ext>
            </a:extLst>
          </p:cNvPr>
          <p:cNvSpPr txBox="1">
            <a:spLocks/>
          </p:cNvSpPr>
          <p:nvPr/>
        </p:nvSpPr>
        <p:spPr>
          <a:xfrm>
            <a:off x="2061740" y="5210354"/>
            <a:ext cx="6835822" cy="81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255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Georgia"/>
              </a:rPr>
              <a:t>Covolutional</a:t>
            </a:r>
            <a:r>
              <a:rPr lang="en-US" dirty="0" smtClean="0">
                <a:latin typeface="Georgia"/>
              </a:rPr>
              <a:t> Neural Network</a:t>
            </a:r>
            <a:endParaRPr lang="en-US" dirty="0"/>
          </a:p>
          <a:p>
            <a:r>
              <a:rPr lang="en-AU" sz="2000" dirty="0">
                <a:latin typeface="Georgia"/>
              </a:rPr>
              <a:t>By Hu Wang </a:t>
            </a:r>
            <a:endParaRPr lang="en-AU" sz="2000" dirty="0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37E7DB-429B-4124-8703-9037633D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" y="-1838"/>
            <a:ext cx="9140588" cy="4039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590295-E915-4A8B-A6B9-B723DA5D0C91}"/>
              </a:ext>
            </a:extLst>
          </p:cNvPr>
          <p:cNvSpPr txBox="1">
            <a:spLocks/>
          </p:cNvSpPr>
          <p:nvPr/>
        </p:nvSpPr>
        <p:spPr>
          <a:xfrm>
            <a:off x="1291070" y="4591405"/>
            <a:ext cx="7850025" cy="733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altLang="zh-CN" sz="2800" dirty="0"/>
              <a:t>TECH 1004 &amp; TECH 1004 </a:t>
            </a:r>
            <a:r>
              <a:rPr lang="en-US" altLang="zh-CN" sz="2800" dirty="0" smtClean="0"/>
              <a:t>UAC AI </a:t>
            </a:r>
            <a:r>
              <a:rPr lang="en-US" altLang="zh-CN" sz="2800" dirty="0"/>
              <a:t>Technologies</a:t>
            </a:r>
            <a:r>
              <a:rPr lang="en-AU" sz="3600" dirty="0"/>
              <a:t/>
            </a:r>
            <a:br>
              <a:rPr lang="en-AU" sz="3600" dirty="0"/>
            </a:b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57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A picture containing indoor, cake, small, photo&#10;&#10;Description automatically generated">
            <a:extLst>
              <a:ext uri="{FF2B5EF4-FFF2-40B4-BE49-F238E27FC236}">
                <a16:creationId xmlns:a16="http://schemas.microsoft.com/office/drawing/2014/main" id="{B72919A6-1BD0-4B3D-9283-5CF00480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0" y="684418"/>
            <a:ext cx="8249869" cy="48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EE6E4832-F58C-44D2-8CD0-46A27123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3" y="1166236"/>
            <a:ext cx="8283653" cy="40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7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51494E8-BE5E-4F2E-A825-B9E4F380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3" y="913769"/>
            <a:ext cx="8621485" cy="448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5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871D4E5B-8C7D-4651-8D1F-F25721E6A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9" y="817081"/>
            <a:ext cx="8637326" cy="46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1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6335A11-EF74-403A-A1AE-05C259952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" y="1358986"/>
            <a:ext cx="8869229" cy="3971111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C0B79C0-B7D7-453C-9FAB-A6C47D17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TODO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F53B3-4F98-4751-86E6-3D88BE41B70C}"/>
              </a:ext>
            </a:extLst>
          </p:cNvPr>
          <p:cNvSpPr txBox="1"/>
          <p:nvPr/>
        </p:nvSpPr>
        <p:spPr>
          <a:xfrm>
            <a:off x="1826548" y="5328745"/>
            <a:ext cx="5749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Loss function is to judge how good your model perform</a:t>
            </a: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BD85B4-8F72-41AC-A391-0EFC7C158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3" y="744691"/>
            <a:ext cx="8508874" cy="42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92F094-1F49-4BAA-BC6B-3F89531C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042685"/>
            <a:ext cx="8621485" cy="40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Gradient Descent</a:t>
            </a:r>
            <a:endParaRPr lang="en-US" sz="2400"/>
          </a:p>
        </p:txBody>
      </p:sp>
      <p:pic>
        <p:nvPicPr>
          <p:cNvPr id="6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C222DC5-7EAE-44C0-B1C5-D9AD7E92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57" y="1512708"/>
            <a:ext cx="5328557" cy="34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Gradient Descent</a:t>
            </a:r>
            <a:endParaRPr lang="en-US" sz="2400"/>
          </a:p>
        </p:txBody>
      </p:sp>
      <p:pic>
        <p:nvPicPr>
          <p:cNvPr id="6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C222DC5-7EAE-44C0-B1C5-D9AD7E92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6" y="1158922"/>
            <a:ext cx="2389415" cy="1537513"/>
          </a:xfrm>
          <a:prstGeom prst="rect">
            <a:avLst/>
          </a:prstGeom>
        </p:spPr>
      </p:pic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F2BB7D8-49E0-4461-A2B3-208BAA42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57" y="2749684"/>
            <a:ext cx="5528128" cy="33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5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Gradient Descent</a:t>
            </a:r>
            <a:endParaRPr lang="en-US" sz="2400"/>
          </a:p>
        </p:txBody>
      </p:sp>
      <p:pic>
        <p:nvPicPr>
          <p:cNvPr id="4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391B3C6-DD54-41BC-89D6-44A0F786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47" y="1469044"/>
            <a:ext cx="5600697" cy="43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356DA27-E277-4E20-B2D3-BA4988F29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8" y="466748"/>
            <a:ext cx="8767879" cy="434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1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FB6962-79BD-4FCE-9768-666D68751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31" y="1026813"/>
            <a:ext cx="5882184" cy="44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2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9CDA78-63E7-4E37-96DE-5784A98B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5" y="1113864"/>
            <a:ext cx="8655269" cy="32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4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CNN</a:t>
            </a:r>
            <a:endParaRPr lang="en-US"/>
          </a:p>
        </p:txBody>
      </p:sp>
      <p:pic>
        <p:nvPicPr>
          <p:cNvPr id="4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5BE94C7-E82C-45B7-8C43-D14B8BBC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51" y="1470788"/>
            <a:ext cx="6248968" cy="42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9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CNNs</a:t>
            </a:r>
            <a:endParaRPr lang="en-US"/>
          </a:p>
        </p:txBody>
      </p:sp>
      <p:pic>
        <p:nvPicPr>
          <p:cNvPr id="3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948B9D2-1FD4-45F2-AB04-F45452B3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676" y="1613994"/>
            <a:ext cx="3536475" cy="40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523CB9FE-7C8B-4F47-8977-4DE44D7E9D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2097" y="846588"/>
            <a:ext cx="7617156" cy="547189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46061CA7-03AE-49C9-B8D5-7E5248D3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34" y="71395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/>
              <a:t>Convolutional Neural Network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16300-7FD0-427C-A64A-5475FC69B730}"/>
              </a:ext>
            </a:extLst>
          </p:cNvPr>
          <p:cNvSpPr txBox="1"/>
          <p:nvPr/>
        </p:nvSpPr>
        <p:spPr>
          <a:xfrm>
            <a:off x="522027" y="6518512"/>
            <a:ext cx="414209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https://www.youtube.com/watch?v=YRhxdVk_sIs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84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25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518252" y="2721681"/>
            <a:ext cx="21034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000">
                <a:ea typeface="+mn-lt"/>
                <a:cs typeface="+mn-lt"/>
              </a:rPr>
              <a:t>Demo</a:t>
            </a:r>
            <a:endParaRPr lang="en-US" sz="6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17EB5-C9FC-4A62-A444-7615B27DA943}"/>
              </a:ext>
            </a:extLst>
          </p:cNvPr>
          <p:cNvSpPr txBox="1"/>
          <p:nvPr/>
        </p:nvSpPr>
        <p:spPr>
          <a:xfrm>
            <a:off x="5759355" y="559728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2"/>
              </a:rPr>
              <a:t>https://poloclub.github.io/cnn-explainer/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326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Reference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dirty="0" smtClean="0"/>
              <a:pPr/>
              <a:t>26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5729" y="1182762"/>
            <a:ext cx="8221071" cy="5310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latin typeface="Calibri"/>
                <a:ea typeface="宋体"/>
                <a:cs typeface="Calibri"/>
              </a:rPr>
              <a:t>Cs231n Stanford University Tutorial</a:t>
            </a: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    </a:t>
            </a:r>
            <a:r>
              <a:rPr lang="en-US" sz="2400">
                <a:latin typeface="Georgia"/>
                <a:ea typeface="宋体"/>
                <a:cs typeface="Calibri"/>
                <a:hlinkClick r:id="rId2"/>
              </a:rPr>
              <a:t>http://cs231n.stanford.edu/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    </a:t>
            </a:r>
            <a:r>
              <a:rPr lang="en-US" sz="2400">
                <a:latin typeface="Georgia"/>
                <a:ea typeface="宋体"/>
                <a:cs typeface="Calibri"/>
                <a:hlinkClick r:id="rId3"/>
              </a:rPr>
              <a:t>https://www.youtube.com/watch?v=vT1JzLTH4G4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>
              <a:latin typeface="Georgia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5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Classification --- An example</a:t>
            </a:r>
            <a:endParaRPr lang="en-US" sz="2400"/>
          </a:p>
        </p:txBody>
      </p:sp>
      <p:pic>
        <p:nvPicPr>
          <p:cNvPr id="6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2AEC10-3623-4264-9DD2-C7D928A6F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8" r="-114" b="254"/>
          <a:stretch/>
        </p:blipFill>
        <p:spPr>
          <a:xfrm>
            <a:off x="547618" y="1011476"/>
            <a:ext cx="3722684" cy="2327273"/>
          </a:xfrm>
          <a:prstGeom prst="rect">
            <a:avLst/>
          </a:prstGeom>
        </p:spPr>
      </p:pic>
      <p:pic>
        <p:nvPicPr>
          <p:cNvPr id="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08713DE-5A99-4E12-85DE-B963A25A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70" y="2421243"/>
            <a:ext cx="5643347" cy="396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DBDE056-B907-4606-A8E7-86448EC3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2" y="767289"/>
            <a:ext cx="8418786" cy="383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7F47D7-F7F1-4062-84AC-714767C2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144611"/>
            <a:ext cx="8452569" cy="40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6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C34F85-FC21-4661-9E6A-9841141FAA64}"/>
              </a:ext>
            </a:extLst>
          </p:cNvPr>
          <p:cNvSpPr txBox="1"/>
          <p:nvPr/>
        </p:nvSpPr>
        <p:spPr>
          <a:xfrm>
            <a:off x="6544101" y="6458803"/>
            <a:ext cx="2436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cs231n_2019_lecture02.pdf</a:t>
            </a:r>
            <a:endParaRPr lang="en-US" sz="1400">
              <a:cs typeface="Arial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221FBBB-24ED-460D-8FA2-C8AA004E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1" y="792902"/>
            <a:ext cx="8790401" cy="42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Classification --- Non-linear</a:t>
            </a:r>
          </a:p>
        </p:txBody>
      </p:sp>
      <p:pic>
        <p:nvPicPr>
          <p:cNvPr id="3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9CC78F9-CB52-4567-AF07-B9E2AD1B3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42" y="1400884"/>
            <a:ext cx="3835021" cy="1787291"/>
          </a:xfrm>
          <a:prstGeom prst="rect">
            <a:avLst/>
          </a:prstGeo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A571D8E-7D03-4D94-9381-1D7A8DFF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825" y="3335266"/>
            <a:ext cx="5080379" cy="284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771" y="404059"/>
            <a:ext cx="5526405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Classification --- Non-linear</a:t>
            </a:r>
            <a:endParaRPr lang="en-US" sz="2400"/>
          </a:p>
        </p:txBody>
      </p:sp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C01B576-9BB5-4524-89CB-BC8616E1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93" y="1319758"/>
            <a:ext cx="5003609" cy="49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1330" y="314960"/>
            <a:ext cx="6864098" cy="760095"/>
          </a:xfrm>
        </p:spPr>
        <p:txBody>
          <a:bodyPr/>
          <a:lstStyle/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/>
              <a:t>Neural Networks &amp; Deep Learning</a:t>
            </a:r>
          </a:p>
        </p:txBody>
      </p:sp>
      <p:pic>
        <p:nvPicPr>
          <p:cNvPr id="4102" name="Picture 6" descr="Image result for deep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" y="1171827"/>
            <a:ext cx="8991092" cy="48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777859"/>
      </p:ext>
    </p:extLst>
  </p:cSld>
  <p:clrMapOvr>
    <a:masterClrMapping/>
  </p:clrMapOvr>
</p:sld>
</file>

<file path=ppt/theme/theme1.xml><?xml version="1.0" encoding="utf-8"?>
<a:theme xmlns:a="http://schemas.openxmlformats.org/drawingml/2006/main" name="1_UoA_PPT2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ofA Bonython Template">
  <a:themeElements>
    <a:clrScheme name="UofA Bonython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</Words>
  <Application>Microsoft Office PowerPoint</Application>
  <PresentationFormat>On-screen Show (4:3)</PresentationFormat>
  <Paragraphs>38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宋体</vt:lpstr>
      <vt:lpstr>Arial</vt:lpstr>
      <vt:lpstr>Calibri</vt:lpstr>
      <vt:lpstr>Georgia</vt:lpstr>
      <vt:lpstr>1_UoA_PPT2</vt:lpstr>
      <vt:lpstr>UofA Bonython Template</vt:lpstr>
      <vt:lpstr>PowerPoint Presentation</vt:lpstr>
      <vt:lpstr>PowerPoint Presentation</vt:lpstr>
      <vt:lpstr>Classification --- An example</vt:lpstr>
      <vt:lpstr>PowerPoint Presentation</vt:lpstr>
      <vt:lpstr>PowerPoint Presentation</vt:lpstr>
      <vt:lpstr>PowerPoint Presentation</vt:lpstr>
      <vt:lpstr>Classification --- Non-linear</vt:lpstr>
      <vt:lpstr>Classification --- Non-linear</vt:lpstr>
      <vt:lpstr>Neural Networks &amp; Deep Learning</vt:lpstr>
      <vt:lpstr>PowerPoint Presentation</vt:lpstr>
      <vt:lpstr>PowerPoint Presentation</vt:lpstr>
      <vt:lpstr>PowerPoint Presentation</vt:lpstr>
      <vt:lpstr>PowerPoint Presentation</vt:lpstr>
      <vt:lpstr>TODO List</vt:lpstr>
      <vt:lpstr>PowerPoint Presentation</vt:lpstr>
      <vt:lpstr>PowerPoint Presentation</vt:lpstr>
      <vt:lpstr>Gradient Descent</vt:lpstr>
      <vt:lpstr>Gradient Descent</vt:lpstr>
      <vt:lpstr>Gradient Descent</vt:lpstr>
      <vt:lpstr>PowerPoint Presentation</vt:lpstr>
      <vt:lpstr>PowerPoint Presentation</vt:lpstr>
      <vt:lpstr>CNN</vt:lpstr>
      <vt:lpstr>CNNs</vt:lpstr>
      <vt:lpstr>Convolutional Neural Network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Technlogies</dc:title>
  <dc:creator>alva</dc:creator>
  <cp:lastModifiedBy>Wei Zhang</cp:lastModifiedBy>
  <cp:revision>35</cp:revision>
  <dcterms:created xsi:type="dcterms:W3CDTF">2020-07-15T05:18:50Z</dcterms:created>
  <dcterms:modified xsi:type="dcterms:W3CDTF">2022-08-30T03:33:01Z</dcterms:modified>
</cp:coreProperties>
</file>